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</p:sldMasterIdLst>
  <p:notesMasterIdLst>
    <p:notesMasterId r:id="rId19"/>
  </p:notesMasterIdLst>
  <p:sldIdLst>
    <p:sldId id="264" r:id="rId5"/>
    <p:sldId id="268" r:id="rId6"/>
    <p:sldId id="257" r:id="rId7"/>
    <p:sldId id="262" r:id="rId8"/>
    <p:sldId id="267" r:id="rId9"/>
    <p:sldId id="275" r:id="rId10"/>
    <p:sldId id="269" r:id="rId11"/>
    <p:sldId id="270" r:id="rId12"/>
    <p:sldId id="276" r:id="rId13"/>
    <p:sldId id="271" r:id="rId14"/>
    <p:sldId id="272" r:id="rId15"/>
    <p:sldId id="273" r:id="rId16"/>
    <p:sldId id="27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EC601-C7AC-4EB8-9E92-E7DDA9C51360}" v="8" dt="2021-12-15T18:16:57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6C670-3A66-4CB3-AC1E-5CF2DE16028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646DE12E-040D-488F-B5E0-5C4F82783BAB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US" sz="2400" b="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MD. </a:t>
          </a:r>
          <a:r>
            <a:rPr lang="en-US" sz="2400" b="0" dirty="0" err="1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Nayim</a:t>
          </a:r>
          <a:r>
            <a:rPr lang="en-US" sz="2400" b="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 Islam</a:t>
          </a:r>
        </a:p>
        <a:p>
          <a:pPr algn="just"/>
          <a:r>
            <a:rPr lang="en-US" sz="2400" b="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ID: 193313007</a:t>
          </a:r>
        </a:p>
        <a:p>
          <a:pPr algn="just"/>
          <a:r>
            <a:rPr lang="en-US" sz="2400" b="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Semester: 8</a:t>
          </a:r>
          <a:r>
            <a:rPr lang="en-US" sz="2400" b="0" baseline="300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th</a:t>
          </a:r>
          <a:r>
            <a:rPr lang="en-US" sz="2400" b="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 </a:t>
          </a:r>
        </a:p>
        <a:p>
          <a:pPr algn="just"/>
          <a:r>
            <a:rPr lang="en-US" sz="2400" b="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Section: A (Evening)</a:t>
          </a:r>
          <a:endParaRPr lang="en-GB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4921B0-B39F-44F6-A5EE-F9D993716FA9}" type="parTrans" cxnId="{E9673F66-4D1A-4759-A874-205E551E3637}">
      <dgm:prSet/>
      <dgm:spPr/>
      <dgm:t>
        <a:bodyPr/>
        <a:lstStyle/>
        <a:p>
          <a:endParaRPr lang="en-GB"/>
        </a:p>
      </dgm:t>
    </dgm:pt>
    <dgm:pt modelId="{BD95F0E6-2287-4B7B-8711-B69F4349EDC9}" type="sibTrans" cxnId="{E9673F66-4D1A-4759-A874-205E551E3637}">
      <dgm:prSet/>
      <dgm:spPr/>
      <dgm:t>
        <a:bodyPr/>
        <a:lstStyle/>
        <a:p>
          <a:endParaRPr lang="en-GB"/>
        </a:p>
      </dgm:t>
    </dgm:pt>
    <dgm:pt modelId="{89345B9C-4FAE-4D74-87EE-89D7685CC22C}" type="pres">
      <dgm:prSet presAssocID="{3AB6C670-3A66-4CB3-AC1E-5CF2DE16028F}" presName="linear" presStyleCnt="0">
        <dgm:presLayoutVars>
          <dgm:animLvl val="lvl"/>
          <dgm:resizeHandles val="exact"/>
        </dgm:presLayoutVars>
      </dgm:prSet>
      <dgm:spPr/>
    </dgm:pt>
    <dgm:pt modelId="{981AC6A0-FE7E-4DC3-B830-7A9A158763AB}" type="pres">
      <dgm:prSet presAssocID="{646DE12E-040D-488F-B5E0-5C4F82783BAB}" presName="parentText" presStyleLbl="node1" presStyleIdx="0" presStyleCnt="1" custLinFactNeighborX="-13275" custLinFactNeighborY="2674">
        <dgm:presLayoutVars>
          <dgm:chMax val="0"/>
          <dgm:bulletEnabled val="1"/>
        </dgm:presLayoutVars>
      </dgm:prSet>
      <dgm:spPr/>
    </dgm:pt>
  </dgm:ptLst>
  <dgm:cxnLst>
    <dgm:cxn modelId="{2F5BD80C-ACFF-4171-88CC-5F87E1C37537}" type="presOf" srcId="{3AB6C670-3A66-4CB3-AC1E-5CF2DE16028F}" destId="{89345B9C-4FAE-4D74-87EE-89D7685CC22C}" srcOrd="0" destOrd="0" presId="urn:microsoft.com/office/officeart/2005/8/layout/vList2"/>
    <dgm:cxn modelId="{E9673F66-4D1A-4759-A874-205E551E3637}" srcId="{3AB6C670-3A66-4CB3-AC1E-5CF2DE16028F}" destId="{646DE12E-040D-488F-B5E0-5C4F82783BAB}" srcOrd="0" destOrd="0" parTransId="{534921B0-B39F-44F6-A5EE-F9D993716FA9}" sibTransId="{BD95F0E6-2287-4B7B-8711-B69F4349EDC9}"/>
    <dgm:cxn modelId="{F934197B-CFA9-4EFB-A343-E32865C82081}" type="presOf" srcId="{646DE12E-040D-488F-B5E0-5C4F82783BAB}" destId="{981AC6A0-FE7E-4DC3-B830-7A9A158763AB}" srcOrd="0" destOrd="0" presId="urn:microsoft.com/office/officeart/2005/8/layout/vList2"/>
    <dgm:cxn modelId="{D69D0266-B320-47E3-8150-015DA49B8B51}" type="presParOf" srcId="{89345B9C-4FAE-4D74-87EE-89D7685CC22C}" destId="{981AC6A0-FE7E-4DC3-B830-7A9A158763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B6C670-3A66-4CB3-AC1E-5CF2DE16028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646DE12E-040D-488F-B5E0-5C4F82783BAB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US" sz="2400" b="1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Project Supervisor:</a:t>
          </a:r>
        </a:p>
        <a:p>
          <a:pPr algn="just"/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Al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Muktadir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Munam</a:t>
          </a:r>
          <a:endParaRPr lang="en-US" sz="2400" dirty="0">
            <a:solidFill>
              <a:schemeClr val="tx1"/>
            </a:solidFill>
            <a:latin typeface="Arial" panose="020B0604020202020204" pitchFamily="34" charset="0"/>
            <a:ea typeface="Tahoma" panose="020B0604030504040204" pitchFamily="34" charset="0"/>
            <a:cs typeface="Arial" panose="020B0604020202020204" pitchFamily="34" charset="0"/>
          </a:endParaRPr>
        </a:p>
        <a:p>
          <a:pPr algn="just"/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Lecturer</a:t>
          </a:r>
        </a:p>
        <a:p>
          <a:pPr algn="just"/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Dept. of CSE, VU</a:t>
          </a:r>
          <a:endParaRPr lang="en-GB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4921B0-B39F-44F6-A5EE-F9D993716FA9}" type="parTrans" cxnId="{E9673F66-4D1A-4759-A874-205E551E3637}">
      <dgm:prSet/>
      <dgm:spPr/>
      <dgm:t>
        <a:bodyPr/>
        <a:lstStyle/>
        <a:p>
          <a:endParaRPr lang="en-GB"/>
        </a:p>
      </dgm:t>
    </dgm:pt>
    <dgm:pt modelId="{BD95F0E6-2287-4B7B-8711-B69F4349EDC9}" type="sibTrans" cxnId="{E9673F66-4D1A-4759-A874-205E551E3637}">
      <dgm:prSet/>
      <dgm:spPr/>
      <dgm:t>
        <a:bodyPr/>
        <a:lstStyle/>
        <a:p>
          <a:endParaRPr lang="en-GB"/>
        </a:p>
      </dgm:t>
    </dgm:pt>
    <dgm:pt modelId="{89345B9C-4FAE-4D74-87EE-89D7685CC22C}" type="pres">
      <dgm:prSet presAssocID="{3AB6C670-3A66-4CB3-AC1E-5CF2DE16028F}" presName="linear" presStyleCnt="0">
        <dgm:presLayoutVars>
          <dgm:animLvl val="lvl"/>
          <dgm:resizeHandles val="exact"/>
        </dgm:presLayoutVars>
      </dgm:prSet>
      <dgm:spPr/>
    </dgm:pt>
    <dgm:pt modelId="{981AC6A0-FE7E-4DC3-B830-7A9A158763AB}" type="pres">
      <dgm:prSet presAssocID="{646DE12E-040D-488F-B5E0-5C4F82783BAB}" presName="parentText" presStyleLbl="node1" presStyleIdx="0" presStyleCnt="1" custLinFactNeighborX="277" custLinFactNeighborY="256">
        <dgm:presLayoutVars>
          <dgm:chMax val="0"/>
          <dgm:bulletEnabled val="1"/>
        </dgm:presLayoutVars>
      </dgm:prSet>
      <dgm:spPr/>
    </dgm:pt>
  </dgm:ptLst>
  <dgm:cxnLst>
    <dgm:cxn modelId="{2F5BD80C-ACFF-4171-88CC-5F87E1C37537}" type="presOf" srcId="{3AB6C670-3A66-4CB3-AC1E-5CF2DE16028F}" destId="{89345B9C-4FAE-4D74-87EE-89D7685CC22C}" srcOrd="0" destOrd="0" presId="urn:microsoft.com/office/officeart/2005/8/layout/vList2"/>
    <dgm:cxn modelId="{E9673F66-4D1A-4759-A874-205E551E3637}" srcId="{3AB6C670-3A66-4CB3-AC1E-5CF2DE16028F}" destId="{646DE12E-040D-488F-B5E0-5C4F82783BAB}" srcOrd="0" destOrd="0" parTransId="{534921B0-B39F-44F6-A5EE-F9D993716FA9}" sibTransId="{BD95F0E6-2287-4B7B-8711-B69F4349EDC9}"/>
    <dgm:cxn modelId="{F934197B-CFA9-4EFB-A343-E32865C82081}" type="presOf" srcId="{646DE12E-040D-488F-B5E0-5C4F82783BAB}" destId="{981AC6A0-FE7E-4DC3-B830-7A9A158763AB}" srcOrd="0" destOrd="0" presId="urn:microsoft.com/office/officeart/2005/8/layout/vList2"/>
    <dgm:cxn modelId="{D69D0266-B320-47E3-8150-015DA49B8B51}" type="presParOf" srcId="{89345B9C-4FAE-4D74-87EE-89D7685CC22C}" destId="{981AC6A0-FE7E-4DC3-B830-7A9A158763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B6C670-3A66-4CB3-AC1E-5CF2DE16028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646DE12E-040D-488F-B5E0-5C4F82783BAB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My software will basically work like Object Detection</a:t>
          </a:r>
          <a:endParaRPr lang="en-GB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4921B0-B39F-44F6-A5EE-F9D993716FA9}" type="parTrans" cxnId="{E9673F66-4D1A-4759-A874-205E551E3637}">
      <dgm:prSet/>
      <dgm:spPr/>
      <dgm:t>
        <a:bodyPr/>
        <a:lstStyle/>
        <a:p>
          <a:endParaRPr lang="en-GB"/>
        </a:p>
      </dgm:t>
    </dgm:pt>
    <dgm:pt modelId="{BD95F0E6-2287-4B7B-8711-B69F4349EDC9}" type="sibTrans" cxnId="{E9673F66-4D1A-4759-A874-205E551E3637}">
      <dgm:prSet/>
      <dgm:spPr/>
      <dgm:t>
        <a:bodyPr/>
        <a:lstStyle/>
        <a:p>
          <a:endParaRPr lang="en-GB"/>
        </a:p>
      </dgm:t>
    </dgm:pt>
    <dgm:pt modelId="{89345B9C-4FAE-4D74-87EE-89D7685CC22C}" type="pres">
      <dgm:prSet presAssocID="{3AB6C670-3A66-4CB3-AC1E-5CF2DE16028F}" presName="linear" presStyleCnt="0">
        <dgm:presLayoutVars>
          <dgm:animLvl val="lvl"/>
          <dgm:resizeHandles val="exact"/>
        </dgm:presLayoutVars>
      </dgm:prSet>
      <dgm:spPr/>
    </dgm:pt>
    <dgm:pt modelId="{981AC6A0-FE7E-4DC3-B830-7A9A158763AB}" type="pres">
      <dgm:prSet presAssocID="{646DE12E-040D-488F-B5E0-5C4F82783BAB}" presName="parentText" presStyleLbl="node1" presStyleIdx="0" presStyleCnt="1" custScaleX="98786" custScaleY="108691" custLinFactNeighborX="1846" custLinFactNeighborY="16331">
        <dgm:presLayoutVars>
          <dgm:chMax val="0"/>
          <dgm:bulletEnabled val="1"/>
        </dgm:presLayoutVars>
      </dgm:prSet>
      <dgm:spPr/>
    </dgm:pt>
  </dgm:ptLst>
  <dgm:cxnLst>
    <dgm:cxn modelId="{2F5BD80C-ACFF-4171-88CC-5F87E1C37537}" type="presOf" srcId="{3AB6C670-3A66-4CB3-AC1E-5CF2DE16028F}" destId="{89345B9C-4FAE-4D74-87EE-89D7685CC22C}" srcOrd="0" destOrd="0" presId="urn:microsoft.com/office/officeart/2005/8/layout/vList2"/>
    <dgm:cxn modelId="{E9673F66-4D1A-4759-A874-205E551E3637}" srcId="{3AB6C670-3A66-4CB3-AC1E-5CF2DE16028F}" destId="{646DE12E-040D-488F-B5E0-5C4F82783BAB}" srcOrd="0" destOrd="0" parTransId="{534921B0-B39F-44F6-A5EE-F9D993716FA9}" sibTransId="{BD95F0E6-2287-4B7B-8711-B69F4349EDC9}"/>
    <dgm:cxn modelId="{F934197B-CFA9-4EFB-A343-E32865C82081}" type="presOf" srcId="{646DE12E-040D-488F-B5E0-5C4F82783BAB}" destId="{981AC6A0-FE7E-4DC3-B830-7A9A158763AB}" srcOrd="0" destOrd="0" presId="urn:microsoft.com/office/officeart/2005/8/layout/vList2"/>
    <dgm:cxn modelId="{D69D0266-B320-47E3-8150-015DA49B8B51}" type="presParOf" srcId="{89345B9C-4FAE-4D74-87EE-89D7685CC22C}" destId="{981AC6A0-FE7E-4DC3-B830-7A9A158763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C26DF1-5684-43AC-A3B3-7B947C4BD7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4529584-2D17-4B9A-B1BF-2124B1EB1D97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Tools:</a:t>
          </a:r>
          <a:r>
            <a:rPr lang="en-GB" sz="1400" b="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Android Studio, VS Code, XCode.</a:t>
          </a:r>
          <a:endParaRPr lang="en-GB" sz="1400" dirty="0">
            <a:solidFill>
              <a:schemeClr val="tx1"/>
            </a:solidFill>
          </a:endParaRPr>
        </a:p>
      </dgm:t>
    </dgm:pt>
    <dgm:pt modelId="{4300EFFD-63EF-4660-82C1-9CF8518402A6}" type="parTrans" cxnId="{E16781E4-F97F-42C1-866E-5762C67D7358}">
      <dgm:prSet/>
      <dgm:spPr/>
      <dgm:t>
        <a:bodyPr/>
        <a:lstStyle/>
        <a:p>
          <a:endParaRPr lang="en-GB"/>
        </a:p>
      </dgm:t>
    </dgm:pt>
    <dgm:pt modelId="{EBAD1480-F9A0-42D2-9038-3E21F8FC9B93}" type="sibTrans" cxnId="{E16781E4-F97F-42C1-866E-5762C67D7358}">
      <dgm:prSet/>
      <dgm:spPr/>
      <dgm:t>
        <a:bodyPr/>
        <a:lstStyle/>
        <a:p>
          <a:endParaRPr lang="en-GB"/>
        </a:p>
      </dgm:t>
    </dgm:pt>
    <dgm:pt modelId="{0ED650E8-5188-4C29-8964-D37704976A8A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Platform: Android, iOS, Mac, Windows, web.  </a:t>
          </a:r>
          <a:endParaRPr lang="en-GB" sz="1400" dirty="0">
            <a:solidFill>
              <a:schemeClr val="tx1"/>
            </a:solidFill>
          </a:endParaRPr>
        </a:p>
      </dgm:t>
    </dgm:pt>
    <dgm:pt modelId="{B5F4B05F-D86C-45A8-9714-9C8FB9739A07}" type="parTrans" cxnId="{DC9BAD98-7804-4C32-9D18-11F716FE71ED}">
      <dgm:prSet/>
      <dgm:spPr/>
      <dgm:t>
        <a:bodyPr/>
        <a:lstStyle/>
        <a:p>
          <a:endParaRPr lang="en-GB"/>
        </a:p>
      </dgm:t>
    </dgm:pt>
    <dgm:pt modelId="{C1CE5231-65B3-478A-9FC7-3340CC5B02AF}" type="sibTrans" cxnId="{DC9BAD98-7804-4C32-9D18-11F716FE71ED}">
      <dgm:prSet/>
      <dgm:spPr/>
      <dgm:t>
        <a:bodyPr/>
        <a:lstStyle/>
        <a:p>
          <a:endParaRPr lang="en-GB"/>
        </a:p>
      </dgm:t>
    </dgm:pt>
    <dgm:pt modelId="{EFB1F40F-5349-4628-9D1C-29B5F38565A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Language: Dart.</a:t>
          </a:r>
          <a:endParaRPr lang="en-GB" sz="1400" dirty="0">
            <a:solidFill>
              <a:schemeClr val="tx1"/>
            </a:solidFill>
          </a:endParaRPr>
        </a:p>
      </dgm:t>
    </dgm:pt>
    <dgm:pt modelId="{C6ACC464-A656-4393-8BD3-AA8F30E4BEA9}" type="parTrans" cxnId="{0549FA9B-FA58-4CA4-8E84-4D760F2E2579}">
      <dgm:prSet/>
      <dgm:spPr/>
      <dgm:t>
        <a:bodyPr/>
        <a:lstStyle/>
        <a:p>
          <a:endParaRPr lang="en-GB"/>
        </a:p>
      </dgm:t>
    </dgm:pt>
    <dgm:pt modelId="{49532DAC-A8CC-47B0-888B-001A66B6C582}" type="sibTrans" cxnId="{0549FA9B-FA58-4CA4-8E84-4D760F2E2579}">
      <dgm:prSet/>
      <dgm:spPr/>
      <dgm:t>
        <a:bodyPr/>
        <a:lstStyle/>
        <a:p>
          <a:endParaRPr lang="en-GB"/>
        </a:p>
      </dgm:t>
    </dgm:pt>
    <dgm:pt modelId="{99471F59-1A74-46B3-8789-32808A9732C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Framework: Flutter</a:t>
          </a:r>
          <a:endParaRPr lang="en-GB" sz="1400" dirty="0">
            <a:solidFill>
              <a:schemeClr val="tx1"/>
            </a:solidFill>
          </a:endParaRPr>
        </a:p>
      </dgm:t>
    </dgm:pt>
    <dgm:pt modelId="{FA924355-C47F-48A0-89B9-0806E5D2234D}" type="parTrans" cxnId="{C7BF75E7-6172-4DFB-88B3-F5D46CF807C9}">
      <dgm:prSet/>
      <dgm:spPr/>
      <dgm:t>
        <a:bodyPr/>
        <a:lstStyle/>
        <a:p>
          <a:endParaRPr lang="en-GB"/>
        </a:p>
      </dgm:t>
    </dgm:pt>
    <dgm:pt modelId="{CC183E01-07A2-4DB1-8142-2F1ECD89DCC9}" type="sibTrans" cxnId="{C7BF75E7-6172-4DFB-88B3-F5D46CF807C9}">
      <dgm:prSet/>
      <dgm:spPr/>
      <dgm:t>
        <a:bodyPr/>
        <a:lstStyle/>
        <a:p>
          <a:endParaRPr lang="en-GB"/>
        </a:p>
      </dgm:t>
    </dgm:pt>
    <dgm:pt modelId="{42BD45A4-8096-4B5B-80BA-F86F9DA12BA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Database: Firebase, Google Cloud.</a:t>
          </a:r>
          <a:endParaRPr lang="en-GB" sz="1400" dirty="0">
            <a:solidFill>
              <a:schemeClr val="tx1"/>
            </a:solidFill>
          </a:endParaRPr>
        </a:p>
      </dgm:t>
    </dgm:pt>
    <dgm:pt modelId="{800CE291-5346-474F-A0FA-CD1C10FAAE9D}" type="parTrans" cxnId="{DC96A481-D24C-47AC-8BC8-A46C0ADA12B3}">
      <dgm:prSet/>
      <dgm:spPr/>
      <dgm:t>
        <a:bodyPr/>
        <a:lstStyle/>
        <a:p>
          <a:endParaRPr lang="en-GB"/>
        </a:p>
      </dgm:t>
    </dgm:pt>
    <dgm:pt modelId="{5EE20602-F6EB-4895-B3B2-9620810F27C8}" type="sibTrans" cxnId="{DC96A481-D24C-47AC-8BC8-A46C0ADA12B3}">
      <dgm:prSet/>
      <dgm:spPr/>
      <dgm:t>
        <a:bodyPr/>
        <a:lstStyle/>
        <a:p>
          <a:endParaRPr lang="en-GB"/>
        </a:p>
      </dgm:t>
    </dgm:pt>
    <dgm:pt modelId="{9D6C4C5C-5553-43B8-B07D-97E75EF71CE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Icon Design: Adobe Illustrator CC 2021</a:t>
          </a:r>
          <a:endParaRPr lang="en-GB" sz="1400" dirty="0">
            <a:solidFill>
              <a:schemeClr val="tx1"/>
            </a:solidFill>
          </a:endParaRPr>
        </a:p>
      </dgm:t>
    </dgm:pt>
    <dgm:pt modelId="{305D388E-240A-46CD-B3E4-51F39FDC87E6}" type="parTrans" cxnId="{A14C6332-9A1D-4B28-B664-1E34FAF496F7}">
      <dgm:prSet/>
      <dgm:spPr/>
      <dgm:t>
        <a:bodyPr/>
        <a:lstStyle/>
        <a:p>
          <a:endParaRPr lang="en-GB"/>
        </a:p>
      </dgm:t>
    </dgm:pt>
    <dgm:pt modelId="{1EDE3DAC-42A8-4461-BC6E-6E1058DFC30D}" type="sibTrans" cxnId="{A14C6332-9A1D-4B28-B664-1E34FAF496F7}">
      <dgm:prSet/>
      <dgm:spPr/>
      <dgm:t>
        <a:bodyPr/>
        <a:lstStyle/>
        <a:p>
          <a:endParaRPr lang="en-GB"/>
        </a:p>
      </dgm:t>
    </dgm:pt>
    <dgm:pt modelId="{98854CFB-FAE0-1348-B00F-3E543FBC2CDF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 Train: Teachable Machine, Dialog flow. </a:t>
          </a:r>
          <a:endParaRPr lang="en-GB" sz="1400" dirty="0">
            <a:solidFill>
              <a:schemeClr val="tx1"/>
            </a:solidFill>
          </a:endParaRPr>
        </a:p>
      </dgm:t>
    </dgm:pt>
    <dgm:pt modelId="{28A25FD0-E372-DD46-B84C-8BED83F8D5F2}" type="parTrans" cxnId="{D7DFA51C-7E3E-3343-8FF6-F2C72DB9A6B8}">
      <dgm:prSet/>
      <dgm:spPr/>
      <dgm:t>
        <a:bodyPr/>
        <a:lstStyle/>
        <a:p>
          <a:endParaRPr lang="en-GB"/>
        </a:p>
      </dgm:t>
    </dgm:pt>
    <dgm:pt modelId="{76747166-EDD1-D440-BD7E-18A1DA7D1E1B}" type="sibTrans" cxnId="{D7DFA51C-7E3E-3343-8FF6-F2C72DB9A6B8}">
      <dgm:prSet/>
      <dgm:spPr/>
      <dgm:t>
        <a:bodyPr/>
        <a:lstStyle/>
        <a:p>
          <a:endParaRPr lang="en-GB"/>
        </a:p>
      </dgm:t>
    </dgm:pt>
    <dgm:pt modelId="{3434C8E6-9846-2A44-BDEE-00D5F3987119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Emulator: Android, iOS.</a:t>
          </a:r>
          <a:endParaRPr lang="en-GB" sz="1400" dirty="0">
            <a:solidFill>
              <a:schemeClr val="tx1"/>
            </a:solidFill>
          </a:endParaRPr>
        </a:p>
      </dgm:t>
    </dgm:pt>
    <dgm:pt modelId="{76BCA3E0-9796-6D4F-A237-2B8610A563BC}" type="parTrans" cxnId="{B6E11AC5-ED7A-CC49-954C-D33D98F1EC0D}">
      <dgm:prSet/>
      <dgm:spPr/>
      <dgm:t>
        <a:bodyPr/>
        <a:lstStyle/>
        <a:p>
          <a:endParaRPr lang="en-GB"/>
        </a:p>
      </dgm:t>
    </dgm:pt>
    <dgm:pt modelId="{83152950-80BB-B34C-BC88-476C9339D27C}" type="sibTrans" cxnId="{B6E11AC5-ED7A-CC49-954C-D33D98F1EC0D}">
      <dgm:prSet/>
      <dgm:spPr/>
      <dgm:t>
        <a:bodyPr/>
        <a:lstStyle/>
        <a:p>
          <a:endParaRPr lang="en-GB"/>
        </a:p>
      </dgm:t>
    </dgm:pt>
    <dgm:pt modelId="{91381D80-C978-4519-AC2D-A5B7E2D4DD8C}" type="pres">
      <dgm:prSet presAssocID="{41C26DF1-5684-43AC-A3B3-7B947C4BD7A0}" presName="linear" presStyleCnt="0">
        <dgm:presLayoutVars>
          <dgm:animLvl val="lvl"/>
          <dgm:resizeHandles val="exact"/>
        </dgm:presLayoutVars>
      </dgm:prSet>
      <dgm:spPr/>
    </dgm:pt>
    <dgm:pt modelId="{64245B23-2DA7-4A2D-8FE6-22AC7101F4DE}" type="pres">
      <dgm:prSet presAssocID="{74529584-2D17-4B9A-B1BF-2124B1EB1D97}" presName="parentText" presStyleLbl="node1" presStyleIdx="0" presStyleCnt="8" custScaleY="77351" custLinFactNeighborY="25765">
        <dgm:presLayoutVars>
          <dgm:chMax val="0"/>
          <dgm:bulletEnabled val="1"/>
        </dgm:presLayoutVars>
      </dgm:prSet>
      <dgm:spPr/>
    </dgm:pt>
    <dgm:pt modelId="{897D2B13-E76D-4A43-B429-F8E12C5D9884}" type="pres">
      <dgm:prSet presAssocID="{EBAD1480-F9A0-42D2-9038-3E21F8FC9B93}" presName="spacer" presStyleCnt="0"/>
      <dgm:spPr/>
    </dgm:pt>
    <dgm:pt modelId="{444542FD-1DFB-4E7F-9728-EDFE05AAFE32}" type="pres">
      <dgm:prSet presAssocID="{0ED650E8-5188-4C29-8964-D37704976A8A}" presName="parentText" presStyleLbl="node1" presStyleIdx="1" presStyleCnt="8" custScaleY="82402" custLinFactNeighborY="3567">
        <dgm:presLayoutVars>
          <dgm:chMax val="0"/>
          <dgm:bulletEnabled val="1"/>
        </dgm:presLayoutVars>
      </dgm:prSet>
      <dgm:spPr/>
    </dgm:pt>
    <dgm:pt modelId="{02E915E2-2CA6-4E60-935E-994861CE8669}" type="pres">
      <dgm:prSet presAssocID="{C1CE5231-65B3-478A-9FC7-3340CC5B02AF}" presName="spacer" presStyleCnt="0"/>
      <dgm:spPr/>
    </dgm:pt>
    <dgm:pt modelId="{CBF9E611-FCEF-6943-B287-27E4EB9B3EAD}" type="pres">
      <dgm:prSet presAssocID="{3434C8E6-9846-2A44-BDEE-00D5F3987119}" presName="parentText" presStyleLbl="node1" presStyleIdx="2" presStyleCnt="8" custScaleY="82402" custLinFactNeighborY="3567">
        <dgm:presLayoutVars>
          <dgm:chMax val="0"/>
          <dgm:bulletEnabled val="1"/>
        </dgm:presLayoutVars>
      </dgm:prSet>
      <dgm:spPr/>
    </dgm:pt>
    <dgm:pt modelId="{ED3FD7DB-A1DD-AF43-AF3F-935598086EDE}" type="pres">
      <dgm:prSet presAssocID="{83152950-80BB-B34C-BC88-476C9339D27C}" presName="spacer" presStyleCnt="0"/>
      <dgm:spPr/>
    </dgm:pt>
    <dgm:pt modelId="{6C5BB516-6CEE-4198-8FFE-0AC4F7AC2E8F}" type="pres">
      <dgm:prSet presAssocID="{EFB1F40F-5349-4628-9D1C-29B5F38565A1}" presName="parentText" presStyleLbl="node1" presStyleIdx="3" presStyleCnt="8" custScaleY="81454" custLinFactNeighborY="-7758">
        <dgm:presLayoutVars>
          <dgm:chMax val="0"/>
          <dgm:bulletEnabled val="1"/>
        </dgm:presLayoutVars>
      </dgm:prSet>
      <dgm:spPr/>
    </dgm:pt>
    <dgm:pt modelId="{8575B42E-390A-41DA-B152-DEB186EF28C7}" type="pres">
      <dgm:prSet presAssocID="{49532DAC-A8CC-47B0-888B-001A66B6C582}" presName="spacer" presStyleCnt="0"/>
      <dgm:spPr/>
    </dgm:pt>
    <dgm:pt modelId="{ACA68E48-F556-4E9F-BBEE-2859B04CC4A3}" type="pres">
      <dgm:prSet presAssocID="{99471F59-1A74-46B3-8789-32808A9732C0}" presName="parentText" presStyleLbl="node1" presStyleIdx="4" presStyleCnt="8" custScaleY="69794" custLinFactNeighborY="-4502">
        <dgm:presLayoutVars>
          <dgm:chMax val="0"/>
          <dgm:bulletEnabled val="1"/>
        </dgm:presLayoutVars>
      </dgm:prSet>
      <dgm:spPr/>
    </dgm:pt>
    <dgm:pt modelId="{9A2DB418-E338-4BEF-88A0-5BAF529E97D5}" type="pres">
      <dgm:prSet presAssocID="{CC183E01-07A2-4DB1-8142-2F1ECD89DCC9}" presName="spacer" presStyleCnt="0"/>
      <dgm:spPr/>
    </dgm:pt>
    <dgm:pt modelId="{56660FC9-8B23-4AA2-8994-563532B65E13}" type="pres">
      <dgm:prSet presAssocID="{42BD45A4-8096-4B5B-80BA-F86F9DA12BA0}" presName="parentText" presStyleLbl="node1" presStyleIdx="5" presStyleCnt="8" custScaleY="87438" custLinFactNeighborY="-28206">
        <dgm:presLayoutVars>
          <dgm:chMax val="0"/>
          <dgm:bulletEnabled val="1"/>
        </dgm:presLayoutVars>
      </dgm:prSet>
      <dgm:spPr/>
    </dgm:pt>
    <dgm:pt modelId="{BC42BB0F-1325-4F00-9280-B058036A3961}" type="pres">
      <dgm:prSet presAssocID="{5EE20602-F6EB-4895-B3B2-9620810F27C8}" presName="spacer" presStyleCnt="0"/>
      <dgm:spPr/>
    </dgm:pt>
    <dgm:pt modelId="{10D6AA4C-76B5-AD46-9E65-59A0A825284C}" type="pres">
      <dgm:prSet presAssocID="{98854CFB-FAE0-1348-B00F-3E543FBC2CDF}" presName="parentText" presStyleLbl="node1" presStyleIdx="6" presStyleCnt="8" custScaleY="87438" custLinFactNeighborY="-28206">
        <dgm:presLayoutVars>
          <dgm:chMax val="0"/>
          <dgm:bulletEnabled val="1"/>
        </dgm:presLayoutVars>
      </dgm:prSet>
      <dgm:spPr/>
    </dgm:pt>
    <dgm:pt modelId="{FC41447F-B9BF-7C47-BF20-B2D4029B8461}" type="pres">
      <dgm:prSet presAssocID="{76747166-EDD1-D440-BD7E-18A1DA7D1E1B}" presName="spacer" presStyleCnt="0"/>
      <dgm:spPr/>
    </dgm:pt>
    <dgm:pt modelId="{BBFC5467-FDB7-41A9-977F-2A387C17DD60}" type="pres">
      <dgm:prSet presAssocID="{9D6C4C5C-5553-43B8-B07D-97E75EF71CE0}" presName="parentText" presStyleLbl="node1" presStyleIdx="7" presStyleCnt="8" custScaleY="89729" custLinFactNeighborY="-40688">
        <dgm:presLayoutVars>
          <dgm:chMax val="0"/>
          <dgm:bulletEnabled val="1"/>
        </dgm:presLayoutVars>
      </dgm:prSet>
      <dgm:spPr/>
    </dgm:pt>
  </dgm:ptLst>
  <dgm:cxnLst>
    <dgm:cxn modelId="{D7DFA51C-7E3E-3343-8FF6-F2C72DB9A6B8}" srcId="{41C26DF1-5684-43AC-A3B3-7B947C4BD7A0}" destId="{98854CFB-FAE0-1348-B00F-3E543FBC2CDF}" srcOrd="6" destOrd="0" parTransId="{28A25FD0-E372-DD46-B84C-8BED83F8D5F2}" sibTransId="{76747166-EDD1-D440-BD7E-18A1DA7D1E1B}"/>
    <dgm:cxn modelId="{A14C6332-9A1D-4B28-B664-1E34FAF496F7}" srcId="{41C26DF1-5684-43AC-A3B3-7B947C4BD7A0}" destId="{9D6C4C5C-5553-43B8-B07D-97E75EF71CE0}" srcOrd="7" destOrd="0" parTransId="{305D388E-240A-46CD-B3E4-51F39FDC87E6}" sibTransId="{1EDE3DAC-42A8-4461-BC6E-6E1058DFC30D}"/>
    <dgm:cxn modelId="{C93CC942-A466-467C-BD74-68E869971BD8}" type="presOf" srcId="{0ED650E8-5188-4C29-8964-D37704976A8A}" destId="{444542FD-1DFB-4E7F-9728-EDFE05AAFE32}" srcOrd="0" destOrd="0" presId="urn:microsoft.com/office/officeart/2005/8/layout/vList2"/>
    <dgm:cxn modelId="{FE89335B-C267-CE4A-993E-14D572E7708B}" type="presOf" srcId="{98854CFB-FAE0-1348-B00F-3E543FBC2CDF}" destId="{10D6AA4C-76B5-AD46-9E65-59A0A825284C}" srcOrd="0" destOrd="0" presId="urn:microsoft.com/office/officeart/2005/8/layout/vList2"/>
    <dgm:cxn modelId="{DC96A481-D24C-47AC-8BC8-A46C0ADA12B3}" srcId="{41C26DF1-5684-43AC-A3B3-7B947C4BD7A0}" destId="{42BD45A4-8096-4B5B-80BA-F86F9DA12BA0}" srcOrd="5" destOrd="0" parTransId="{800CE291-5346-474F-A0FA-CD1C10FAAE9D}" sibTransId="{5EE20602-F6EB-4895-B3B2-9620810F27C8}"/>
    <dgm:cxn modelId="{688F8F8A-FFF6-4EFE-AF43-DE7AC31F3352}" type="presOf" srcId="{EFB1F40F-5349-4628-9D1C-29B5F38565A1}" destId="{6C5BB516-6CEE-4198-8FFE-0AC4F7AC2E8F}" srcOrd="0" destOrd="0" presId="urn:microsoft.com/office/officeart/2005/8/layout/vList2"/>
    <dgm:cxn modelId="{DC9BAD98-7804-4C32-9D18-11F716FE71ED}" srcId="{41C26DF1-5684-43AC-A3B3-7B947C4BD7A0}" destId="{0ED650E8-5188-4C29-8964-D37704976A8A}" srcOrd="1" destOrd="0" parTransId="{B5F4B05F-D86C-45A8-9714-9C8FB9739A07}" sibTransId="{C1CE5231-65B3-478A-9FC7-3340CC5B02AF}"/>
    <dgm:cxn modelId="{0549FA9B-FA58-4CA4-8E84-4D760F2E2579}" srcId="{41C26DF1-5684-43AC-A3B3-7B947C4BD7A0}" destId="{EFB1F40F-5349-4628-9D1C-29B5F38565A1}" srcOrd="3" destOrd="0" parTransId="{C6ACC464-A656-4393-8BD3-AA8F30E4BEA9}" sibTransId="{49532DAC-A8CC-47B0-888B-001A66B6C582}"/>
    <dgm:cxn modelId="{D19BF8AB-1880-4977-B72F-38F4B4C9FC7F}" type="presOf" srcId="{74529584-2D17-4B9A-B1BF-2124B1EB1D97}" destId="{64245B23-2DA7-4A2D-8FE6-22AC7101F4DE}" srcOrd="0" destOrd="0" presId="urn:microsoft.com/office/officeart/2005/8/layout/vList2"/>
    <dgm:cxn modelId="{C5F164AC-C0C8-478B-A46A-2167072F0A94}" type="presOf" srcId="{41C26DF1-5684-43AC-A3B3-7B947C4BD7A0}" destId="{91381D80-C978-4519-AC2D-A5B7E2D4DD8C}" srcOrd="0" destOrd="0" presId="urn:microsoft.com/office/officeart/2005/8/layout/vList2"/>
    <dgm:cxn modelId="{B6E11AC5-ED7A-CC49-954C-D33D98F1EC0D}" srcId="{41C26DF1-5684-43AC-A3B3-7B947C4BD7A0}" destId="{3434C8E6-9846-2A44-BDEE-00D5F3987119}" srcOrd="2" destOrd="0" parTransId="{76BCA3E0-9796-6D4F-A237-2B8610A563BC}" sibTransId="{83152950-80BB-B34C-BC88-476C9339D27C}"/>
    <dgm:cxn modelId="{5437BDE0-4B9E-46AF-82A3-5FF48E29E4D9}" type="presOf" srcId="{9D6C4C5C-5553-43B8-B07D-97E75EF71CE0}" destId="{BBFC5467-FDB7-41A9-977F-2A387C17DD60}" srcOrd="0" destOrd="0" presId="urn:microsoft.com/office/officeart/2005/8/layout/vList2"/>
    <dgm:cxn modelId="{E16781E4-F97F-42C1-866E-5762C67D7358}" srcId="{41C26DF1-5684-43AC-A3B3-7B947C4BD7A0}" destId="{74529584-2D17-4B9A-B1BF-2124B1EB1D97}" srcOrd="0" destOrd="0" parTransId="{4300EFFD-63EF-4660-82C1-9CF8518402A6}" sibTransId="{EBAD1480-F9A0-42D2-9038-3E21F8FC9B93}"/>
    <dgm:cxn modelId="{DBF45FE7-B689-834F-B155-1885CD79FF1E}" type="presOf" srcId="{3434C8E6-9846-2A44-BDEE-00D5F3987119}" destId="{CBF9E611-FCEF-6943-B287-27E4EB9B3EAD}" srcOrd="0" destOrd="0" presId="urn:microsoft.com/office/officeart/2005/8/layout/vList2"/>
    <dgm:cxn modelId="{C7BF75E7-6172-4DFB-88B3-F5D46CF807C9}" srcId="{41C26DF1-5684-43AC-A3B3-7B947C4BD7A0}" destId="{99471F59-1A74-46B3-8789-32808A9732C0}" srcOrd="4" destOrd="0" parTransId="{FA924355-C47F-48A0-89B9-0806E5D2234D}" sibTransId="{CC183E01-07A2-4DB1-8142-2F1ECD89DCC9}"/>
    <dgm:cxn modelId="{4B9032F9-3A08-485A-92A0-25B651F589E7}" type="presOf" srcId="{42BD45A4-8096-4B5B-80BA-F86F9DA12BA0}" destId="{56660FC9-8B23-4AA2-8994-563532B65E13}" srcOrd="0" destOrd="0" presId="urn:microsoft.com/office/officeart/2005/8/layout/vList2"/>
    <dgm:cxn modelId="{DC73D8F9-DD6A-4E1D-B5A8-F1537520E1A2}" type="presOf" srcId="{99471F59-1A74-46B3-8789-32808A9732C0}" destId="{ACA68E48-F556-4E9F-BBEE-2859B04CC4A3}" srcOrd="0" destOrd="0" presId="urn:microsoft.com/office/officeart/2005/8/layout/vList2"/>
    <dgm:cxn modelId="{82CE874C-2177-4968-9757-C5BF96C56E52}" type="presParOf" srcId="{91381D80-C978-4519-AC2D-A5B7E2D4DD8C}" destId="{64245B23-2DA7-4A2D-8FE6-22AC7101F4DE}" srcOrd="0" destOrd="0" presId="urn:microsoft.com/office/officeart/2005/8/layout/vList2"/>
    <dgm:cxn modelId="{A0E2D585-E7B9-46C1-BAB4-18E9587298A4}" type="presParOf" srcId="{91381D80-C978-4519-AC2D-A5B7E2D4DD8C}" destId="{897D2B13-E76D-4A43-B429-F8E12C5D9884}" srcOrd="1" destOrd="0" presId="urn:microsoft.com/office/officeart/2005/8/layout/vList2"/>
    <dgm:cxn modelId="{4ADDDB5A-91EE-498C-9FE7-6E33CA67F319}" type="presParOf" srcId="{91381D80-C978-4519-AC2D-A5B7E2D4DD8C}" destId="{444542FD-1DFB-4E7F-9728-EDFE05AAFE32}" srcOrd="2" destOrd="0" presId="urn:microsoft.com/office/officeart/2005/8/layout/vList2"/>
    <dgm:cxn modelId="{206D4E94-653A-45E4-8FB7-C37ACE8C585E}" type="presParOf" srcId="{91381D80-C978-4519-AC2D-A5B7E2D4DD8C}" destId="{02E915E2-2CA6-4E60-935E-994861CE8669}" srcOrd="3" destOrd="0" presId="urn:microsoft.com/office/officeart/2005/8/layout/vList2"/>
    <dgm:cxn modelId="{27AF565F-5EC5-0D48-8E0F-1AE6104B99BC}" type="presParOf" srcId="{91381D80-C978-4519-AC2D-A5B7E2D4DD8C}" destId="{CBF9E611-FCEF-6943-B287-27E4EB9B3EAD}" srcOrd="4" destOrd="0" presId="urn:microsoft.com/office/officeart/2005/8/layout/vList2"/>
    <dgm:cxn modelId="{0D8E0495-4B8B-9940-96D9-E9A8EB242C7D}" type="presParOf" srcId="{91381D80-C978-4519-AC2D-A5B7E2D4DD8C}" destId="{ED3FD7DB-A1DD-AF43-AF3F-935598086EDE}" srcOrd="5" destOrd="0" presId="urn:microsoft.com/office/officeart/2005/8/layout/vList2"/>
    <dgm:cxn modelId="{5A5A3640-CA2F-4106-8D0A-A3B29690395D}" type="presParOf" srcId="{91381D80-C978-4519-AC2D-A5B7E2D4DD8C}" destId="{6C5BB516-6CEE-4198-8FFE-0AC4F7AC2E8F}" srcOrd="6" destOrd="0" presId="urn:microsoft.com/office/officeart/2005/8/layout/vList2"/>
    <dgm:cxn modelId="{1F7E930E-3F33-4726-8845-FA185FD11F75}" type="presParOf" srcId="{91381D80-C978-4519-AC2D-A5B7E2D4DD8C}" destId="{8575B42E-390A-41DA-B152-DEB186EF28C7}" srcOrd="7" destOrd="0" presId="urn:microsoft.com/office/officeart/2005/8/layout/vList2"/>
    <dgm:cxn modelId="{8BAD487F-B073-411B-922B-797B732E2201}" type="presParOf" srcId="{91381D80-C978-4519-AC2D-A5B7E2D4DD8C}" destId="{ACA68E48-F556-4E9F-BBEE-2859B04CC4A3}" srcOrd="8" destOrd="0" presId="urn:microsoft.com/office/officeart/2005/8/layout/vList2"/>
    <dgm:cxn modelId="{4A59D1BE-86AB-4D7A-9B67-7CFB73510D5E}" type="presParOf" srcId="{91381D80-C978-4519-AC2D-A5B7E2D4DD8C}" destId="{9A2DB418-E338-4BEF-88A0-5BAF529E97D5}" srcOrd="9" destOrd="0" presId="urn:microsoft.com/office/officeart/2005/8/layout/vList2"/>
    <dgm:cxn modelId="{DA9F51C5-397F-4DF2-B740-55082113CAC7}" type="presParOf" srcId="{91381D80-C978-4519-AC2D-A5B7E2D4DD8C}" destId="{56660FC9-8B23-4AA2-8994-563532B65E13}" srcOrd="10" destOrd="0" presId="urn:microsoft.com/office/officeart/2005/8/layout/vList2"/>
    <dgm:cxn modelId="{10BDAEB2-8C8D-4844-AADB-567CC7BDBA4F}" type="presParOf" srcId="{91381D80-C978-4519-AC2D-A5B7E2D4DD8C}" destId="{BC42BB0F-1325-4F00-9280-B058036A3961}" srcOrd="11" destOrd="0" presId="urn:microsoft.com/office/officeart/2005/8/layout/vList2"/>
    <dgm:cxn modelId="{EAB41A6E-C432-1547-8899-0B34047C7734}" type="presParOf" srcId="{91381D80-C978-4519-AC2D-A5B7E2D4DD8C}" destId="{10D6AA4C-76B5-AD46-9E65-59A0A825284C}" srcOrd="12" destOrd="0" presId="urn:microsoft.com/office/officeart/2005/8/layout/vList2"/>
    <dgm:cxn modelId="{2147C998-7921-3B4E-AD6B-9EC74AA2D9A7}" type="presParOf" srcId="{91381D80-C978-4519-AC2D-A5B7E2D4DD8C}" destId="{FC41447F-B9BF-7C47-BF20-B2D4029B8461}" srcOrd="13" destOrd="0" presId="urn:microsoft.com/office/officeart/2005/8/layout/vList2"/>
    <dgm:cxn modelId="{EDC396C6-8FD8-4EB4-B335-6769FC6584A5}" type="presParOf" srcId="{91381D80-C978-4519-AC2D-A5B7E2D4DD8C}" destId="{BBFC5467-FDB7-41A9-977F-2A387C17DD6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C26DF1-5684-43AC-A3B3-7B947C4BD7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4529584-2D17-4B9A-B1BF-2124B1EB1D97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GB" sz="1400" dirty="0">
              <a:solidFill>
                <a:schemeClr val="tx1"/>
              </a:solidFill>
              <a:latin typeface="Arial"/>
              <a:cs typeface="Arial"/>
            </a:rPr>
            <a:t>Object Detection by Video</a:t>
          </a:r>
        </a:p>
      </dgm:t>
    </dgm:pt>
    <dgm:pt modelId="{4300EFFD-63EF-4660-82C1-9CF8518402A6}" type="parTrans" cxnId="{E16781E4-F97F-42C1-866E-5762C67D7358}">
      <dgm:prSet/>
      <dgm:spPr/>
      <dgm:t>
        <a:bodyPr/>
        <a:lstStyle/>
        <a:p>
          <a:endParaRPr lang="en-GB"/>
        </a:p>
      </dgm:t>
    </dgm:pt>
    <dgm:pt modelId="{EBAD1480-F9A0-42D2-9038-3E21F8FC9B93}" type="sibTrans" cxnId="{E16781E4-F97F-42C1-866E-5762C67D7358}">
      <dgm:prSet/>
      <dgm:spPr/>
      <dgm:t>
        <a:bodyPr/>
        <a:lstStyle/>
        <a:p>
          <a:endParaRPr lang="en-GB"/>
        </a:p>
      </dgm:t>
    </dgm:pt>
    <dgm:pt modelId="{0ED650E8-5188-4C29-8964-D37704976A8A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dirty="0">
              <a:solidFill>
                <a:schemeClr val="tx1"/>
              </a:solidFill>
              <a:latin typeface="Arial"/>
              <a:cs typeface="Arial"/>
            </a:rPr>
            <a:t>Object Detection by Image</a:t>
          </a:r>
        </a:p>
      </dgm:t>
    </dgm:pt>
    <dgm:pt modelId="{B5F4B05F-D86C-45A8-9714-9C8FB9739A07}" type="parTrans" cxnId="{DC9BAD98-7804-4C32-9D18-11F716FE71ED}">
      <dgm:prSet/>
      <dgm:spPr/>
      <dgm:t>
        <a:bodyPr/>
        <a:lstStyle/>
        <a:p>
          <a:endParaRPr lang="en-GB"/>
        </a:p>
      </dgm:t>
    </dgm:pt>
    <dgm:pt modelId="{C1CE5231-65B3-478A-9FC7-3340CC5B02AF}" type="sibTrans" cxnId="{DC9BAD98-7804-4C32-9D18-11F716FE71ED}">
      <dgm:prSet/>
      <dgm:spPr/>
      <dgm:t>
        <a:bodyPr/>
        <a:lstStyle/>
        <a:p>
          <a:endParaRPr lang="en-GB"/>
        </a:p>
      </dgm:t>
    </dgm:pt>
    <dgm:pt modelId="{EFB1F40F-5349-4628-9D1C-29B5F38565A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dirty="0">
              <a:solidFill>
                <a:schemeClr val="tx1"/>
              </a:solidFill>
              <a:latin typeface="Arial"/>
              <a:cs typeface="Arial"/>
            </a:rPr>
            <a:t>Object Detection by Pose</a:t>
          </a:r>
        </a:p>
      </dgm:t>
    </dgm:pt>
    <dgm:pt modelId="{C6ACC464-A656-4393-8BD3-AA8F30E4BEA9}" type="parTrans" cxnId="{0549FA9B-FA58-4CA4-8E84-4D760F2E2579}">
      <dgm:prSet/>
      <dgm:spPr/>
      <dgm:t>
        <a:bodyPr/>
        <a:lstStyle/>
        <a:p>
          <a:endParaRPr lang="en-GB"/>
        </a:p>
      </dgm:t>
    </dgm:pt>
    <dgm:pt modelId="{49532DAC-A8CC-47B0-888B-001A66B6C582}" type="sibTrans" cxnId="{0549FA9B-FA58-4CA4-8E84-4D760F2E2579}">
      <dgm:prSet/>
      <dgm:spPr/>
      <dgm:t>
        <a:bodyPr/>
        <a:lstStyle/>
        <a:p>
          <a:endParaRPr lang="en-GB"/>
        </a:p>
      </dgm:t>
    </dgm:pt>
    <dgm:pt modelId="{99471F59-1A74-46B3-8789-32808A9732C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GB" sz="1400" dirty="0">
              <a:solidFill>
                <a:schemeClr val="tx1"/>
              </a:solidFill>
              <a:latin typeface="Arial"/>
              <a:cs typeface="Arial"/>
            </a:rPr>
            <a:t>Voice read &amp; speak Answer</a:t>
          </a:r>
        </a:p>
      </dgm:t>
    </dgm:pt>
    <dgm:pt modelId="{FA924355-C47F-48A0-89B9-0806E5D2234D}" type="parTrans" cxnId="{C7BF75E7-6172-4DFB-88B3-F5D46CF807C9}">
      <dgm:prSet/>
      <dgm:spPr/>
      <dgm:t>
        <a:bodyPr/>
        <a:lstStyle/>
        <a:p>
          <a:endParaRPr lang="en-GB"/>
        </a:p>
      </dgm:t>
    </dgm:pt>
    <dgm:pt modelId="{CC183E01-07A2-4DB1-8142-2F1ECD89DCC9}" type="sibTrans" cxnId="{C7BF75E7-6172-4DFB-88B3-F5D46CF807C9}">
      <dgm:prSet/>
      <dgm:spPr/>
      <dgm:t>
        <a:bodyPr/>
        <a:lstStyle/>
        <a:p>
          <a:endParaRPr lang="en-GB"/>
        </a:p>
      </dgm:t>
    </dgm:pt>
    <dgm:pt modelId="{91381D80-C978-4519-AC2D-A5B7E2D4DD8C}" type="pres">
      <dgm:prSet presAssocID="{41C26DF1-5684-43AC-A3B3-7B947C4BD7A0}" presName="linear" presStyleCnt="0">
        <dgm:presLayoutVars>
          <dgm:animLvl val="lvl"/>
          <dgm:resizeHandles val="exact"/>
        </dgm:presLayoutVars>
      </dgm:prSet>
      <dgm:spPr/>
    </dgm:pt>
    <dgm:pt modelId="{64245B23-2DA7-4A2D-8FE6-22AC7101F4DE}" type="pres">
      <dgm:prSet presAssocID="{74529584-2D17-4B9A-B1BF-2124B1EB1D97}" presName="parentText" presStyleLbl="node1" presStyleIdx="0" presStyleCnt="4" custScaleY="77351" custLinFactNeighborY="25765">
        <dgm:presLayoutVars>
          <dgm:chMax val="0"/>
          <dgm:bulletEnabled val="1"/>
        </dgm:presLayoutVars>
      </dgm:prSet>
      <dgm:spPr/>
    </dgm:pt>
    <dgm:pt modelId="{897D2B13-E76D-4A43-B429-F8E12C5D9884}" type="pres">
      <dgm:prSet presAssocID="{EBAD1480-F9A0-42D2-9038-3E21F8FC9B93}" presName="spacer" presStyleCnt="0"/>
      <dgm:spPr/>
    </dgm:pt>
    <dgm:pt modelId="{444542FD-1DFB-4E7F-9728-EDFE05AAFE32}" type="pres">
      <dgm:prSet presAssocID="{0ED650E8-5188-4C29-8964-D37704976A8A}" presName="parentText" presStyleLbl="node1" presStyleIdx="1" presStyleCnt="4" custScaleY="82402" custLinFactNeighborY="3567">
        <dgm:presLayoutVars>
          <dgm:chMax val="0"/>
          <dgm:bulletEnabled val="1"/>
        </dgm:presLayoutVars>
      </dgm:prSet>
      <dgm:spPr/>
    </dgm:pt>
    <dgm:pt modelId="{02E915E2-2CA6-4E60-935E-994861CE8669}" type="pres">
      <dgm:prSet presAssocID="{C1CE5231-65B3-478A-9FC7-3340CC5B02AF}" presName="spacer" presStyleCnt="0"/>
      <dgm:spPr/>
    </dgm:pt>
    <dgm:pt modelId="{6C5BB516-6CEE-4198-8FFE-0AC4F7AC2E8F}" type="pres">
      <dgm:prSet presAssocID="{EFB1F40F-5349-4628-9D1C-29B5F38565A1}" presName="parentText" presStyleLbl="node1" presStyleIdx="2" presStyleCnt="4" custScaleY="81454" custLinFactNeighborY="-7758">
        <dgm:presLayoutVars>
          <dgm:chMax val="0"/>
          <dgm:bulletEnabled val="1"/>
        </dgm:presLayoutVars>
      </dgm:prSet>
      <dgm:spPr/>
    </dgm:pt>
    <dgm:pt modelId="{8575B42E-390A-41DA-B152-DEB186EF28C7}" type="pres">
      <dgm:prSet presAssocID="{49532DAC-A8CC-47B0-888B-001A66B6C582}" presName="spacer" presStyleCnt="0"/>
      <dgm:spPr/>
    </dgm:pt>
    <dgm:pt modelId="{ACA68E48-F556-4E9F-BBEE-2859B04CC4A3}" type="pres">
      <dgm:prSet presAssocID="{99471F59-1A74-46B3-8789-32808A9732C0}" presName="parentText" presStyleLbl="node1" presStyleIdx="3" presStyleCnt="4" custScaleY="69794" custLinFactNeighborY="-4502">
        <dgm:presLayoutVars>
          <dgm:chMax val="0"/>
          <dgm:bulletEnabled val="1"/>
        </dgm:presLayoutVars>
      </dgm:prSet>
      <dgm:spPr/>
    </dgm:pt>
  </dgm:ptLst>
  <dgm:cxnLst>
    <dgm:cxn modelId="{C93CC942-A466-467C-BD74-68E869971BD8}" type="presOf" srcId="{0ED650E8-5188-4C29-8964-D37704976A8A}" destId="{444542FD-1DFB-4E7F-9728-EDFE05AAFE32}" srcOrd="0" destOrd="0" presId="urn:microsoft.com/office/officeart/2005/8/layout/vList2"/>
    <dgm:cxn modelId="{688F8F8A-FFF6-4EFE-AF43-DE7AC31F3352}" type="presOf" srcId="{EFB1F40F-5349-4628-9D1C-29B5F38565A1}" destId="{6C5BB516-6CEE-4198-8FFE-0AC4F7AC2E8F}" srcOrd="0" destOrd="0" presId="urn:microsoft.com/office/officeart/2005/8/layout/vList2"/>
    <dgm:cxn modelId="{DC9BAD98-7804-4C32-9D18-11F716FE71ED}" srcId="{41C26DF1-5684-43AC-A3B3-7B947C4BD7A0}" destId="{0ED650E8-5188-4C29-8964-D37704976A8A}" srcOrd="1" destOrd="0" parTransId="{B5F4B05F-D86C-45A8-9714-9C8FB9739A07}" sibTransId="{C1CE5231-65B3-478A-9FC7-3340CC5B02AF}"/>
    <dgm:cxn modelId="{0549FA9B-FA58-4CA4-8E84-4D760F2E2579}" srcId="{41C26DF1-5684-43AC-A3B3-7B947C4BD7A0}" destId="{EFB1F40F-5349-4628-9D1C-29B5F38565A1}" srcOrd="2" destOrd="0" parTransId="{C6ACC464-A656-4393-8BD3-AA8F30E4BEA9}" sibTransId="{49532DAC-A8CC-47B0-888B-001A66B6C582}"/>
    <dgm:cxn modelId="{D19BF8AB-1880-4977-B72F-38F4B4C9FC7F}" type="presOf" srcId="{74529584-2D17-4B9A-B1BF-2124B1EB1D97}" destId="{64245B23-2DA7-4A2D-8FE6-22AC7101F4DE}" srcOrd="0" destOrd="0" presId="urn:microsoft.com/office/officeart/2005/8/layout/vList2"/>
    <dgm:cxn modelId="{C5F164AC-C0C8-478B-A46A-2167072F0A94}" type="presOf" srcId="{41C26DF1-5684-43AC-A3B3-7B947C4BD7A0}" destId="{91381D80-C978-4519-AC2D-A5B7E2D4DD8C}" srcOrd="0" destOrd="0" presId="urn:microsoft.com/office/officeart/2005/8/layout/vList2"/>
    <dgm:cxn modelId="{E16781E4-F97F-42C1-866E-5762C67D7358}" srcId="{41C26DF1-5684-43AC-A3B3-7B947C4BD7A0}" destId="{74529584-2D17-4B9A-B1BF-2124B1EB1D97}" srcOrd="0" destOrd="0" parTransId="{4300EFFD-63EF-4660-82C1-9CF8518402A6}" sibTransId="{EBAD1480-F9A0-42D2-9038-3E21F8FC9B93}"/>
    <dgm:cxn modelId="{C7BF75E7-6172-4DFB-88B3-F5D46CF807C9}" srcId="{41C26DF1-5684-43AC-A3B3-7B947C4BD7A0}" destId="{99471F59-1A74-46B3-8789-32808A9732C0}" srcOrd="3" destOrd="0" parTransId="{FA924355-C47F-48A0-89B9-0806E5D2234D}" sibTransId="{CC183E01-07A2-4DB1-8142-2F1ECD89DCC9}"/>
    <dgm:cxn modelId="{DC73D8F9-DD6A-4E1D-B5A8-F1537520E1A2}" type="presOf" srcId="{99471F59-1A74-46B3-8789-32808A9732C0}" destId="{ACA68E48-F556-4E9F-BBEE-2859B04CC4A3}" srcOrd="0" destOrd="0" presId="urn:microsoft.com/office/officeart/2005/8/layout/vList2"/>
    <dgm:cxn modelId="{82CE874C-2177-4968-9757-C5BF96C56E52}" type="presParOf" srcId="{91381D80-C978-4519-AC2D-A5B7E2D4DD8C}" destId="{64245B23-2DA7-4A2D-8FE6-22AC7101F4DE}" srcOrd="0" destOrd="0" presId="urn:microsoft.com/office/officeart/2005/8/layout/vList2"/>
    <dgm:cxn modelId="{A0E2D585-E7B9-46C1-BAB4-18E9587298A4}" type="presParOf" srcId="{91381D80-C978-4519-AC2D-A5B7E2D4DD8C}" destId="{897D2B13-E76D-4A43-B429-F8E12C5D9884}" srcOrd="1" destOrd="0" presId="urn:microsoft.com/office/officeart/2005/8/layout/vList2"/>
    <dgm:cxn modelId="{4ADDDB5A-91EE-498C-9FE7-6E33CA67F319}" type="presParOf" srcId="{91381D80-C978-4519-AC2D-A5B7E2D4DD8C}" destId="{444542FD-1DFB-4E7F-9728-EDFE05AAFE32}" srcOrd="2" destOrd="0" presId="urn:microsoft.com/office/officeart/2005/8/layout/vList2"/>
    <dgm:cxn modelId="{206D4E94-653A-45E4-8FB7-C37ACE8C585E}" type="presParOf" srcId="{91381D80-C978-4519-AC2D-A5B7E2D4DD8C}" destId="{02E915E2-2CA6-4E60-935E-994861CE8669}" srcOrd="3" destOrd="0" presId="urn:microsoft.com/office/officeart/2005/8/layout/vList2"/>
    <dgm:cxn modelId="{5A5A3640-CA2F-4106-8D0A-A3B29690395D}" type="presParOf" srcId="{91381D80-C978-4519-AC2D-A5B7E2D4DD8C}" destId="{6C5BB516-6CEE-4198-8FFE-0AC4F7AC2E8F}" srcOrd="4" destOrd="0" presId="urn:microsoft.com/office/officeart/2005/8/layout/vList2"/>
    <dgm:cxn modelId="{1F7E930E-3F33-4726-8845-FA185FD11F75}" type="presParOf" srcId="{91381D80-C978-4519-AC2D-A5B7E2D4DD8C}" destId="{8575B42E-390A-41DA-B152-DEB186EF28C7}" srcOrd="5" destOrd="0" presId="urn:microsoft.com/office/officeart/2005/8/layout/vList2"/>
    <dgm:cxn modelId="{8BAD487F-B073-411B-922B-797B732E2201}" type="presParOf" srcId="{91381D80-C978-4519-AC2D-A5B7E2D4DD8C}" destId="{ACA68E48-F556-4E9F-BBEE-2859B04CC4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C26DF1-5684-43AC-A3B3-7B947C4BD7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ED650E8-5188-4C29-8964-D37704976A8A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Arial"/>
              <a:cs typeface="Arial"/>
            </a:rPr>
            <a:t>Chatbot</a:t>
          </a:r>
          <a:endParaRPr lang="en-GB" sz="1400" dirty="0">
            <a:solidFill>
              <a:schemeClr val="tx1"/>
            </a:solidFill>
            <a:latin typeface="Arial"/>
            <a:cs typeface="Arial"/>
          </a:endParaRPr>
        </a:p>
      </dgm:t>
    </dgm:pt>
    <dgm:pt modelId="{B5F4B05F-D86C-45A8-9714-9C8FB9739A07}" type="parTrans" cxnId="{DC9BAD98-7804-4C32-9D18-11F716FE71ED}">
      <dgm:prSet/>
      <dgm:spPr/>
      <dgm:t>
        <a:bodyPr/>
        <a:lstStyle/>
        <a:p>
          <a:endParaRPr lang="en-GB"/>
        </a:p>
      </dgm:t>
    </dgm:pt>
    <dgm:pt modelId="{C1CE5231-65B3-478A-9FC7-3340CC5B02AF}" type="sibTrans" cxnId="{DC9BAD98-7804-4C32-9D18-11F716FE71ED}">
      <dgm:prSet/>
      <dgm:spPr/>
      <dgm:t>
        <a:bodyPr/>
        <a:lstStyle/>
        <a:p>
          <a:endParaRPr lang="en-GB"/>
        </a:p>
      </dgm:t>
    </dgm:pt>
    <dgm:pt modelId="{EFB1F40F-5349-4628-9D1C-29B5F38565A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dirty="0">
              <a:solidFill>
                <a:schemeClr val="tx1"/>
              </a:solidFill>
              <a:latin typeface="Arial"/>
              <a:cs typeface="Arial"/>
            </a:rPr>
            <a:t>All output is shown in voice &amp; text</a:t>
          </a:r>
        </a:p>
      </dgm:t>
    </dgm:pt>
    <dgm:pt modelId="{C6ACC464-A656-4393-8BD3-AA8F30E4BEA9}" type="parTrans" cxnId="{0549FA9B-FA58-4CA4-8E84-4D760F2E2579}">
      <dgm:prSet/>
      <dgm:spPr/>
      <dgm:t>
        <a:bodyPr/>
        <a:lstStyle/>
        <a:p>
          <a:endParaRPr lang="en-GB"/>
        </a:p>
      </dgm:t>
    </dgm:pt>
    <dgm:pt modelId="{49532DAC-A8CC-47B0-888B-001A66B6C582}" type="sibTrans" cxnId="{0549FA9B-FA58-4CA4-8E84-4D760F2E2579}">
      <dgm:prSet/>
      <dgm:spPr/>
      <dgm:t>
        <a:bodyPr/>
        <a:lstStyle/>
        <a:p>
          <a:endParaRPr lang="en-GB"/>
        </a:p>
      </dgm:t>
    </dgm:pt>
    <dgm:pt modelId="{99471F59-1A74-46B3-8789-32808A9732C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GB" sz="1400" dirty="0">
              <a:solidFill>
                <a:schemeClr val="tx1"/>
              </a:solidFill>
              <a:latin typeface="Arial"/>
              <a:cs typeface="Arial"/>
            </a:rPr>
            <a:t>Users can update the Object</a:t>
          </a:r>
          <a:endParaRPr lang="en-GB" sz="1400" b="0" dirty="0">
            <a:solidFill>
              <a:schemeClr val="tx1"/>
            </a:solidFill>
            <a:latin typeface="Arial"/>
            <a:cs typeface="Arial"/>
          </a:endParaRPr>
        </a:p>
      </dgm:t>
    </dgm:pt>
    <dgm:pt modelId="{FA924355-C47F-48A0-89B9-0806E5D2234D}" type="parTrans" cxnId="{C7BF75E7-6172-4DFB-88B3-F5D46CF807C9}">
      <dgm:prSet/>
      <dgm:spPr/>
      <dgm:t>
        <a:bodyPr/>
        <a:lstStyle/>
        <a:p>
          <a:endParaRPr lang="en-GB"/>
        </a:p>
      </dgm:t>
    </dgm:pt>
    <dgm:pt modelId="{CC183E01-07A2-4DB1-8142-2F1ECD89DCC9}" type="sibTrans" cxnId="{C7BF75E7-6172-4DFB-88B3-F5D46CF807C9}">
      <dgm:prSet/>
      <dgm:spPr/>
      <dgm:t>
        <a:bodyPr/>
        <a:lstStyle/>
        <a:p>
          <a:endParaRPr lang="en-GB"/>
        </a:p>
      </dgm:t>
    </dgm:pt>
    <dgm:pt modelId="{42BD45A4-8096-4B5B-80BA-F86F9DA12BA0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GB" sz="1400" dirty="0">
              <a:solidFill>
                <a:schemeClr val="tx1"/>
              </a:solidFill>
              <a:latin typeface="Arial"/>
              <a:cs typeface="Arial"/>
            </a:rPr>
            <a:t>Users can Feedback &amp; Rating</a:t>
          </a:r>
        </a:p>
      </dgm:t>
    </dgm:pt>
    <dgm:pt modelId="{800CE291-5346-474F-A0FA-CD1C10FAAE9D}" type="parTrans" cxnId="{DC96A481-D24C-47AC-8BC8-A46C0ADA12B3}">
      <dgm:prSet/>
      <dgm:spPr/>
      <dgm:t>
        <a:bodyPr/>
        <a:lstStyle/>
        <a:p>
          <a:endParaRPr lang="en-GB"/>
        </a:p>
      </dgm:t>
    </dgm:pt>
    <dgm:pt modelId="{5EE20602-F6EB-4895-B3B2-9620810F27C8}" type="sibTrans" cxnId="{DC96A481-D24C-47AC-8BC8-A46C0ADA12B3}">
      <dgm:prSet/>
      <dgm:spPr/>
      <dgm:t>
        <a:bodyPr/>
        <a:lstStyle/>
        <a:p>
          <a:endParaRPr lang="en-GB"/>
        </a:p>
      </dgm:t>
    </dgm:pt>
    <dgm:pt modelId="{91381D80-C978-4519-AC2D-A5B7E2D4DD8C}" type="pres">
      <dgm:prSet presAssocID="{41C26DF1-5684-43AC-A3B3-7B947C4BD7A0}" presName="linear" presStyleCnt="0">
        <dgm:presLayoutVars>
          <dgm:animLvl val="lvl"/>
          <dgm:resizeHandles val="exact"/>
        </dgm:presLayoutVars>
      </dgm:prSet>
      <dgm:spPr/>
    </dgm:pt>
    <dgm:pt modelId="{444542FD-1DFB-4E7F-9728-EDFE05AAFE32}" type="pres">
      <dgm:prSet presAssocID="{0ED650E8-5188-4C29-8964-D37704976A8A}" presName="parentText" presStyleLbl="node1" presStyleIdx="0" presStyleCnt="4" custScaleY="82402" custLinFactNeighborY="3567">
        <dgm:presLayoutVars>
          <dgm:chMax val="0"/>
          <dgm:bulletEnabled val="1"/>
        </dgm:presLayoutVars>
      </dgm:prSet>
      <dgm:spPr/>
    </dgm:pt>
    <dgm:pt modelId="{02E915E2-2CA6-4E60-935E-994861CE8669}" type="pres">
      <dgm:prSet presAssocID="{C1CE5231-65B3-478A-9FC7-3340CC5B02AF}" presName="spacer" presStyleCnt="0"/>
      <dgm:spPr/>
    </dgm:pt>
    <dgm:pt modelId="{6C5BB516-6CEE-4198-8FFE-0AC4F7AC2E8F}" type="pres">
      <dgm:prSet presAssocID="{EFB1F40F-5349-4628-9D1C-29B5F38565A1}" presName="parentText" presStyleLbl="node1" presStyleIdx="1" presStyleCnt="4" custScaleY="81454" custLinFactNeighborX="-489" custLinFactNeighborY="-7758">
        <dgm:presLayoutVars>
          <dgm:chMax val="0"/>
          <dgm:bulletEnabled val="1"/>
        </dgm:presLayoutVars>
      </dgm:prSet>
      <dgm:spPr/>
    </dgm:pt>
    <dgm:pt modelId="{8575B42E-390A-41DA-B152-DEB186EF28C7}" type="pres">
      <dgm:prSet presAssocID="{49532DAC-A8CC-47B0-888B-001A66B6C582}" presName="spacer" presStyleCnt="0"/>
      <dgm:spPr/>
    </dgm:pt>
    <dgm:pt modelId="{ACA68E48-F556-4E9F-BBEE-2859B04CC4A3}" type="pres">
      <dgm:prSet presAssocID="{99471F59-1A74-46B3-8789-32808A9732C0}" presName="parentText" presStyleLbl="node1" presStyleIdx="2" presStyleCnt="4" custScaleY="69794" custLinFactNeighborY="-4502">
        <dgm:presLayoutVars>
          <dgm:chMax val="0"/>
          <dgm:bulletEnabled val="1"/>
        </dgm:presLayoutVars>
      </dgm:prSet>
      <dgm:spPr/>
    </dgm:pt>
    <dgm:pt modelId="{9A2DB418-E338-4BEF-88A0-5BAF529E97D5}" type="pres">
      <dgm:prSet presAssocID="{CC183E01-07A2-4DB1-8142-2F1ECD89DCC9}" presName="spacer" presStyleCnt="0"/>
      <dgm:spPr/>
    </dgm:pt>
    <dgm:pt modelId="{56660FC9-8B23-4AA2-8994-563532B65E13}" type="pres">
      <dgm:prSet presAssocID="{42BD45A4-8096-4B5B-80BA-F86F9DA12BA0}" presName="parentText" presStyleLbl="node1" presStyleIdx="3" presStyleCnt="4" custScaleY="87438" custLinFactNeighborY="-28206">
        <dgm:presLayoutVars>
          <dgm:chMax val="0"/>
          <dgm:bulletEnabled val="1"/>
        </dgm:presLayoutVars>
      </dgm:prSet>
      <dgm:spPr/>
    </dgm:pt>
  </dgm:ptLst>
  <dgm:cxnLst>
    <dgm:cxn modelId="{C93CC942-A466-467C-BD74-68E869971BD8}" type="presOf" srcId="{0ED650E8-5188-4C29-8964-D37704976A8A}" destId="{444542FD-1DFB-4E7F-9728-EDFE05AAFE32}" srcOrd="0" destOrd="0" presId="urn:microsoft.com/office/officeart/2005/8/layout/vList2"/>
    <dgm:cxn modelId="{DC96A481-D24C-47AC-8BC8-A46C0ADA12B3}" srcId="{41C26DF1-5684-43AC-A3B3-7B947C4BD7A0}" destId="{42BD45A4-8096-4B5B-80BA-F86F9DA12BA0}" srcOrd="3" destOrd="0" parTransId="{800CE291-5346-474F-A0FA-CD1C10FAAE9D}" sibTransId="{5EE20602-F6EB-4895-B3B2-9620810F27C8}"/>
    <dgm:cxn modelId="{688F8F8A-FFF6-4EFE-AF43-DE7AC31F3352}" type="presOf" srcId="{EFB1F40F-5349-4628-9D1C-29B5F38565A1}" destId="{6C5BB516-6CEE-4198-8FFE-0AC4F7AC2E8F}" srcOrd="0" destOrd="0" presId="urn:microsoft.com/office/officeart/2005/8/layout/vList2"/>
    <dgm:cxn modelId="{DC9BAD98-7804-4C32-9D18-11F716FE71ED}" srcId="{41C26DF1-5684-43AC-A3B3-7B947C4BD7A0}" destId="{0ED650E8-5188-4C29-8964-D37704976A8A}" srcOrd="0" destOrd="0" parTransId="{B5F4B05F-D86C-45A8-9714-9C8FB9739A07}" sibTransId="{C1CE5231-65B3-478A-9FC7-3340CC5B02AF}"/>
    <dgm:cxn modelId="{0549FA9B-FA58-4CA4-8E84-4D760F2E2579}" srcId="{41C26DF1-5684-43AC-A3B3-7B947C4BD7A0}" destId="{EFB1F40F-5349-4628-9D1C-29B5F38565A1}" srcOrd="1" destOrd="0" parTransId="{C6ACC464-A656-4393-8BD3-AA8F30E4BEA9}" sibTransId="{49532DAC-A8CC-47B0-888B-001A66B6C582}"/>
    <dgm:cxn modelId="{C5F164AC-C0C8-478B-A46A-2167072F0A94}" type="presOf" srcId="{41C26DF1-5684-43AC-A3B3-7B947C4BD7A0}" destId="{91381D80-C978-4519-AC2D-A5B7E2D4DD8C}" srcOrd="0" destOrd="0" presId="urn:microsoft.com/office/officeart/2005/8/layout/vList2"/>
    <dgm:cxn modelId="{C7BF75E7-6172-4DFB-88B3-F5D46CF807C9}" srcId="{41C26DF1-5684-43AC-A3B3-7B947C4BD7A0}" destId="{99471F59-1A74-46B3-8789-32808A9732C0}" srcOrd="2" destOrd="0" parTransId="{FA924355-C47F-48A0-89B9-0806E5D2234D}" sibTransId="{CC183E01-07A2-4DB1-8142-2F1ECD89DCC9}"/>
    <dgm:cxn modelId="{4B9032F9-3A08-485A-92A0-25B651F589E7}" type="presOf" srcId="{42BD45A4-8096-4B5B-80BA-F86F9DA12BA0}" destId="{56660FC9-8B23-4AA2-8994-563532B65E13}" srcOrd="0" destOrd="0" presId="urn:microsoft.com/office/officeart/2005/8/layout/vList2"/>
    <dgm:cxn modelId="{DC73D8F9-DD6A-4E1D-B5A8-F1537520E1A2}" type="presOf" srcId="{99471F59-1A74-46B3-8789-32808A9732C0}" destId="{ACA68E48-F556-4E9F-BBEE-2859B04CC4A3}" srcOrd="0" destOrd="0" presId="urn:microsoft.com/office/officeart/2005/8/layout/vList2"/>
    <dgm:cxn modelId="{4ADDDB5A-91EE-498C-9FE7-6E33CA67F319}" type="presParOf" srcId="{91381D80-C978-4519-AC2D-A5B7E2D4DD8C}" destId="{444542FD-1DFB-4E7F-9728-EDFE05AAFE32}" srcOrd="0" destOrd="0" presId="urn:microsoft.com/office/officeart/2005/8/layout/vList2"/>
    <dgm:cxn modelId="{206D4E94-653A-45E4-8FB7-C37ACE8C585E}" type="presParOf" srcId="{91381D80-C978-4519-AC2D-A5B7E2D4DD8C}" destId="{02E915E2-2CA6-4E60-935E-994861CE8669}" srcOrd="1" destOrd="0" presId="urn:microsoft.com/office/officeart/2005/8/layout/vList2"/>
    <dgm:cxn modelId="{5A5A3640-CA2F-4106-8D0A-A3B29690395D}" type="presParOf" srcId="{91381D80-C978-4519-AC2D-A5B7E2D4DD8C}" destId="{6C5BB516-6CEE-4198-8FFE-0AC4F7AC2E8F}" srcOrd="2" destOrd="0" presId="urn:microsoft.com/office/officeart/2005/8/layout/vList2"/>
    <dgm:cxn modelId="{1F7E930E-3F33-4726-8845-FA185FD11F75}" type="presParOf" srcId="{91381D80-C978-4519-AC2D-A5B7E2D4DD8C}" destId="{8575B42E-390A-41DA-B152-DEB186EF28C7}" srcOrd="3" destOrd="0" presId="urn:microsoft.com/office/officeart/2005/8/layout/vList2"/>
    <dgm:cxn modelId="{8BAD487F-B073-411B-922B-797B732E2201}" type="presParOf" srcId="{91381D80-C978-4519-AC2D-A5B7E2D4DD8C}" destId="{ACA68E48-F556-4E9F-BBEE-2859B04CC4A3}" srcOrd="4" destOrd="0" presId="urn:microsoft.com/office/officeart/2005/8/layout/vList2"/>
    <dgm:cxn modelId="{4A59D1BE-86AB-4D7A-9B67-7CFB73510D5E}" type="presParOf" srcId="{91381D80-C978-4519-AC2D-A5B7E2D4DD8C}" destId="{9A2DB418-E338-4BEF-88A0-5BAF529E97D5}" srcOrd="5" destOrd="0" presId="urn:microsoft.com/office/officeart/2005/8/layout/vList2"/>
    <dgm:cxn modelId="{DA9F51C5-397F-4DF2-B740-55082113CAC7}" type="presParOf" srcId="{91381D80-C978-4519-AC2D-A5B7E2D4DD8C}" destId="{56660FC9-8B23-4AA2-8994-563532B65E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AC6A0-FE7E-4DC3-B830-7A9A158763AB}">
      <dsp:nvSpPr>
        <dsp:cNvPr id="0" name=""/>
        <dsp:cNvSpPr/>
      </dsp:nvSpPr>
      <dsp:spPr>
        <a:xfrm>
          <a:off x="0" y="84797"/>
          <a:ext cx="3226356" cy="201532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MD. </a:t>
          </a:r>
          <a:r>
            <a:rPr lang="en-US" sz="2400" b="0" kern="1200" dirty="0" err="1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Nayim</a:t>
          </a:r>
          <a:r>
            <a:rPr lang="en-US" sz="2400" b="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 Islam</a:t>
          </a:r>
        </a:p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ID: 193313007</a:t>
          </a:r>
        </a:p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Semester: 8</a:t>
          </a:r>
          <a:r>
            <a:rPr lang="en-US" sz="2400" b="0" kern="1200" baseline="300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th</a:t>
          </a:r>
          <a:r>
            <a:rPr lang="en-US" sz="2400" b="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 </a:t>
          </a:r>
        </a:p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Section: A (Evening)</a:t>
          </a:r>
          <a:endParaRPr lang="en-GB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8380" y="183177"/>
        <a:ext cx="3029596" cy="1818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AC6A0-FE7E-4DC3-B830-7A9A158763AB}">
      <dsp:nvSpPr>
        <dsp:cNvPr id="0" name=""/>
        <dsp:cNvSpPr/>
      </dsp:nvSpPr>
      <dsp:spPr>
        <a:xfrm>
          <a:off x="0" y="59041"/>
          <a:ext cx="3226357" cy="201532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Project Supervisor:</a:t>
          </a:r>
        </a:p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Al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Muktadir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Munam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ea typeface="Tahoma" panose="020B0604030504040204" pitchFamily="34" charset="0"/>
            <a:cs typeface="Arial" panose="020B0604020202020204" pitchFamily="34" charset="0"/>
          </a:endParaRPr>
        </a:p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Lecturer</a:t>
          </a:r>
        </a:p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Dept. of CSE, VU</a:t>
          </a:r>
          <a:endParaRPr lang="en-GB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8380" y="157421"/>
        <a:ext cx="3029597" cy="18185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AC6A0-FE7E-4DC3-B830-7A9A158763AB}">
      <dsp:nvSpPr>
        <dsp:cNvPr id="0" name=""/>
        <dsp:cNvSpPr/>
      </dsp:nvSpPr>
      <dsp:spPr>
        <a:xfrm>
          <a:off x="87708" y="103514"/>
          <a:ext cx="7137057" cy="519483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My software will basically work like Object Detection</a:t>
          </a:r>
          <a:endParaRPr lang="en-GB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3067" y="128873"/>
        <a:ext cx="7086339" cy="4687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45B23-2DA7-4A2D-8FE6-22AC7101F4DE}">
      <dsp:nvSpPr>
        <dsp:cNvPr id="0" name=""/>
        <dsp:cNvSpPr/>
      </dsp:nvSpPr>
      <dsp:spPr>
        <a:xfrm>
          <a:off x="0" y="30347"/>
          <a:ext cx="3831681" cy="55024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Tools:</a:t>
          </a:r>
          <a:r>
            <a:rPr lang="en-GB" sz="1400" b="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Android Studio, VS Code, XCode.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26861" y="57208"/>
        <a:ext cx="3777959" cy="496522"/>
      </dsp:txXfrm>
    </dsp:sp>
    <dsp:sp modelId="{444542FD-1DFB-4E7F-9728-EDFE05AAFE32}">
      <dsp:nvSpPr>
        <dsp:cNvPr id="0" name=""/>
        <dsp:cNvSpPr/>
      </dsp:nvSpPr>
      <dsp:spPr>
        <a:xfrm>
          <a:off x="0" y="665738"/>
          <a:ext cx="3831681" cy="5861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Platform: Android, iOS, Mac, Windows, web.  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28615" y="694353"/>
        <a:ext cx="3774451" cy="528944"/>
      </dsp:txXfrm>
    </dsp:sp>
    <dsp:sp modelId="{CBF9E611-FCEF-6943-B287-27E4EB9B3EAD}">
      <dsp:nvSpPr>
        <dsp:cNvPr id="0" name=""/>
        <dsp:cNvSpPr/>
      </dsp:nvSpPr>
      <dsp:spPr>
        <a:xfrm>
          <a:off x="0" y="1361353"/>
          <a:ext cx="3831681" cy="5861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Emulator: Android, iOS.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28615" y="1389968"/>
        <a:ext cx="3774451" cy="528944"/>
      </dsp:txXfrm>
    </dsp:sp>
    <dsp:sp modelId="{6C5BB516-6CEE-4198-8FFE-0AC4F7AC2E8F}">
      <dsp:nvSpPr>
        <dsp:cNvPr id="0" name=""/>
        <dsp:cNvSpPr/>
      </dsp:nvSpPr>
      <dsp:spPr>
        <a:xfrm>
          <a:off x="0" y="2044574"/>
          <a:ext cx="3831681" cy="579431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Language: Dart.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28285" y="2072859"/>
        <a:ext cx="3775111" cy="522861"/>
      </dsp:txXfrm>
    </dsp:sp>
    <dsp:sp modelId="{ACA68E48-F556-4E9F-BBEE-2859B04CC4A3}">
      <dsp:nvSpPr>
        <dsp:cNvPr id="0" name=""/>
        <dsp:cNvSpPr/>
      </dsp:nvSpPr>
      <dsp:spPr>
        <a:xfrm>
          <a:off x="0" y="2737008"/>
          <a:ext cx="3831681" cy="496486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Framework: Flutter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24236" y="2761244"/>
        <a:ext cx="3783209" cy="448014"/>
      </dsp:txXfrm>
    </dsp:sp>
    <dsp:sp modelId="{56660FC9-8B23-4AA2-8994-563532B65E13}">
      <dsp:nvSpPr>
        <dsp:cNvPr id="0" name=""/>
        <dsp:cNvSpPr/>
      </dsp:nvSpPr>
      <dsp:spPr>
        <a:xfrm>
          <a:off x="0" y="3316993"/>
          <a:ext cx="3831681" cy="621998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Database: Firebase, Google Cloud.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30363" y="3347356"/>
        <a:ext cx="3770955" cy="561272"/>
      </dsp:txXfrm>
    </dsp:sp>
    <dsp:sp modelId="{10D6AA4C-76B5-AD46-9E65-59A0A825284C}">
      <dsp:nvSpPr>
        <dsp:cNvPr id="0" name=""/>
        <dsp:cNvSpPr/>
      </dsp:nvSpPr>
      <dsp:spPr>
        <a:xfrm>
          <a:off x="0" y="4048432"/>
          <a:ext cx="3831681" cy="621998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 Train: Teachable Machine, Dialog flow. 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30363" y="4078795"/>
        <a:ext cx="3770955" cy="561272"/>
      </dsp:txXfrm>
    </dsp:sp>
    <dsp:sp modelId="{BBFC5467-FDB7-41A9-977F-2A387C17DD60}">
      <dsp:nvSpPr>
        <dsp:cNvPr id="0" name=""/>
        <dsp:cNvSpPr/>
      </dsp:nvSpPr>
      <dsp:spPr>
        <a:xfrm>
          <a:off x="0" y="4766211"/>
          <a:ext cx="3831681" cy="638296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Icon Design: Adobe Illustrator CC 2021</a:t>
          </a:r>
          <a:endParaRPr lang="en-GB" sz="1400" kern="1200" dirty="0">
            <a:solidFill>
              <a:schemeClr val="tx1"/>
            </a:solidFill>
          </a:endParaRPr>
        </a:p>
      </dsp:txBody>
      <dsp:txXfrm>
        <a:off x="31159" y="4797370"/>
        <a:ext cx="3769363" cy="5759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45B23-2DA7-4A2D-8FE6-22AC7101F4DE}">
      <dsp:nvSpPr>
        <dsp:cNvPr id="0" name=""/>
        <dsp:cNvSpPr/>
      </dsp:nvSpPr>
      <dsp:spPr>
        <a:xfrm>
          <a:off x="0" y="53275"/>
          <a:ext cx="2878092" cy="897766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/>
              <a:cs typeface="Arial"/>
            </a:rPr>
            <a:t>Object Detection by Video</a:t>
          </a:r>
        </a:p>
      </dsp:txBody>
      <dsp:txXfrm>
        <a:off x="43825" y="97100"/>
        <a:ext cx="2790442" cy="810116"/>
      </dsp:txXfrm>
    </dsp:sp>
    <dsp:sp modelId="{444542FD-1DFB-4E7F-9728-EDFE05AAFE32}">
      <dsp:nvSpPr>
        <dsp:cNvPr id="0" name=""/>
        <dsp:cNvSpPr/>
      </dsp:nvSpPr>
      <dsp:spPr>
        <a:xfrm>
          <a:off x="0" y="1089965"/>
          <a:ext cx="2878092" cy="9563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/>
              <a:cs typeface="Arial"/>
            </a:rPr>
            <a:t>Object Detection by Image</a:t>
          </a:r>
        </a:p>
      </dsp:txBody>
      <dsp:txXfrm>
        <a:off x="46687" y="1136652"/>
        <a:ext cx="2784718" cy="863016"/>
      </dsp:txXfrm>
    </dsp:sp>
    <dsp:sp modelId="{6C5BB516-6CEE-4198-8FFE-0AC4F7AC2E8F}">
      <dsp:nvSpPr>
        <dsp:cNvPr id="0" name=""/>
        <dsp:cNvSpPr/>
      </dsp:nvSpPr>
      <dsp:spPr>
        <a:xfrm>
          <a:off x="0" y="2204694"/>
          <a:ext cx="2878092" cy="945387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/>
              <a:cs typeface="Arial"/>
            </a:rPr>
            <a:t>Object Detection by Pose</a:t>
          </a:r>
        </a:p>
      </dsp:txBody>
      <dsp:txXfrm>
        <a:off x="46150" y="2250844"/>
        <a:ext cx="2785792" cy="853087"/>
      </dsp:txXfrm>
    </dsp:sp>
    <dsp:sp modelId="{ACA68E48-F556-4E9F-BBEE-2859B04CC4A3}">
      <dsp:nvSpPr>
        <dsp:cNvPr id="0" name=""/>
        <dsp:cNvSpPr/>
      </dsp:nvSpPr>
      <dsp:spPr>
        <a:xfrm>
          <a:off x="0" y="3334456"/>
          <a:ext cx="2878092" cy="810057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/>
              <a:cs typeface="Arial"/>
            </a:rPr>
            <a:t>Voice read &amp; speak Answer</a:t>
          </a:r>
        </a:p>
      </dsp:txBody>
      <dsp:txXfrm>
        <a:off x="39544" y="3374000"/>
        <a:ext cx="2799004" cy="7309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542FD-1DFB-4E7F-9728-EDFE05AAFE32}">
      <dsp:nvSpPr>
        <dsp:cNvPr id="0" name=""/>
        <dsp:cNvSpPr/>
      </dsp:nvSpPr>
      <dsp:spPr>
        <a:xfrm>
          <a:off x="0" y="23644"/>
          <a:ext cx="2878092" cy="925539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rial"/>
              <a:cs typeface="Arial"/>
            </a:rPr>
            <a:t>Chatbot</a:t>
          </a:r>
          <a:endParaRPr lang="en-GB" sz="1400" kern="1200" dirty="0">
            <a:solidFill>
              <a:schemeClr val="tx1"/>
            </a:solidFill>
            <a:latin typeface="Arial"/>
            <a:cs typeface="Arial"/>
          </a:endParaRPr>
        </a:p>
      </dsp:txBody>
      <dsp:txXfrm>
        <a:off x="45181" y="68825"/>
        <a:ext cx="2787730" cy="835177"/>
      </dsp:txXfrm>
    </dsp:sp>
    <dsp:sp modelId="{6C5BB516-6CEE-4198-8FFE-0AC4F7AC2E8F}">
      <dsp:nvSpPr>
        <dsp:cNvPr id="0" name=""/>
        <dsp:cNvSpPr/>
      </dsp:nvSpPr>
      <dsp:spPr>
        <a:xfrm>
          <a:off x="0" y="1102414"/>
          <a:ext cx="2878092" cy="914891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/>
              <a:cs typeface="Arial"/>
            </a:rPr>
            <a:t>All output is shown in voice &amp; text</a:t>
          </a:r>
        </a:p>
      </dsp:txBody>
      <dsp:txXfrm>
        <a:off x="44661" y="1147075"/>
        <a:ext cx="2788770" cy="825569"/>
      </dsp:txXfrm>
    </dsp:sp>
    <dsp:sp modelId="{ACA68E48-F556-4E9F-BBEE-2859B04CC4A3}">
      <dsp:nvSpPr>
        <dsp:cNvPr id="0" name=""/>
        <dsp:cNvSpPr/>
      </dsp:nvSpPr>
      <dsp:spPr>
        <a:xfrm>
          <a:off x="0" y="2195731"/>
          <a:ext cx="2878092" cy="783926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/>
              <a:cs typeface="Arial"/>
            </a:rPr>
            <a:t>Users can update the Object</a:t>
          </a:r>
          <a:endParaRPr lang="en-GB" sz="1400" b="0" kern="1200" dirty="0">
            <a:solidFill>
              <a:schemeClr val="tx1"/>
            </a:solidFill>
            <a:latin typeface="Arial"/>
            <a:cs typeface="Arial"/>
          </a:endParaRPr>
        </a:p>
      </dsp:txBody>
      <dsp:txXfrm>
        <a:off x="38268" y="2233999"/>
        <a:ext cx="2801556" cy="707390"/>
      </dsp:txXfrm>
    </dsp:sp>
    <dsp:sp modelId="{56660FC9-8B23-4AA2-8994-563532B65E13}">
      <dsp:nvSpPr>
        <dsp:cNvPr id="0" name=""/>
        <dsp:cNvSpPr/>
      </dsp:nvSpPr>
      <dsp:spPr>
        <a:xfrm>
          <a:off x="0" y="3111497"/>
          <a:ext cx="2878092" cy="982103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  <a:latin typeface="Arial"/>
              <a:cs typeface="Arial"/>
            </a:rPr>
            <a:t>Users can Feedback &amp; Rating</a:t>
          </a:r>
        </a:p>
      </dsp:txBody>
      <dsp:txXfrm>
        <a:off x="47942" y="3159439"/>
        <a:ext cx="2782208" cy="886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E3514-A455-46F3-A549-1BC290D5CBC1}" type="datetimeFigureOut">
              <a:rPr lang="en-GB" smtClean="0"/>
              <a:t>19/08/2022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48237-2202-4188-B28D-AC4EF3F08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26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7EBB-96F7-4E4B-8E1F-A9872BCED2EF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4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9678-5B10-3546-8C68-173855D2E586}" type="datetime1">
              <a:rPr lang="en-CA" smtClean="0"/>
              <a:t>2022-08-19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8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CB1A3-314E-EE42-A56A-42EAC3A9761D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87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C30E7-C12A-4746-9037-BC881BC3BB75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6867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B2094-51EF-FC4B-963D-A7BFEE78AE85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084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4AAD9-38B6-9C48-BF3E-B378E5919E0B}" type="datetime1">
              <a:rPr lang="en-CA" smtClean="0"/>
              <a:t>2022-08-19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64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F8E2-AD3B-4E49-BBDE-3E08A06E584E}" type="datetime1">
              <a:rPr lang="en-CA" smtClean="0"/>
              <a:t>2022-08-19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864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884F8-A433-B84C-8253-8D4FB9E52CCE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46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52D8-B934-DD42-996B-7BDB78B683A0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84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A72CC-6B30-3C43-BEA9-0C3B27BF2C11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60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B528-4E6D-6C4D-9B70-CA1C347394D0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7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3DD7-F107-1641-977D-741DFDF3C344}" type="datetime1">
              <a:rPr lang="en-CA" smtClean="0"/>
              <a:t>2022-08-19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79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1637-50C5-2942-86E7-BF659F84DC95}" type="datetime1">
              <a:rPr lang="en-CA" smtClean="0"/>
              <a:t>2022-08-19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24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5F68-B212-7D46-A4A1-13090CF2BA3D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54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6A1C-B8F9-2F47-920B-5510BB468CDF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37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5C6A-0143-EB45-81D5-A5E9308D6779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32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A57A-09CE-7C4B-BEFB-1D021891A56A}" type="datetime1">
              <a:rPr lang="en-CA" smtClean="0"/>
              <a:t>2022-08-19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92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7ECEB26-0D94-0244-BFD0-8B475135A689}" type="datetime1">
              <a:rPr lang="en-CA" smtClean="0"/>
              <a:t>2022-08-19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6713F-77E4-4250-A290-B7BC5E5DF7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8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sMuJJIIk5HmMwOVjnFWfgm0I-JfBw8ud/view?usp=sharing" TargetMode="External"/><Relationship Id="rId2" Type="http://schemas.openxmlformats.org/officeDocument/2006/relationships/hyperlink" Target="https://github.com/MdNayimIslam/blue_ey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36D7-287A-4830-AC36-BD15C6A0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17" y="1931676"/>
            <a:ext cx="7892716" cy="2721378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ctr"/>
            <a:r>
              <a:rPr lang="en-GB" sz="8000" b="1" dirty="0">
                <a:latin typeface="Berlin Sans FB Demi" panose="020E0802020502020306" pitchFamily="34" charset="0"/>
              </a:rPr>
              <a:t>Welcome To</a:t>
            </a:r>
            <a:br>
              <a:rPr lang="en-GB" sz="8000" b="1" dirty="0">
                <a:latin typeface="Berlin Sans FB Demi" panose="020E0802020502020306" pitchFamily="34" charset="0"/>
              </a:rPr>
            </a:br>
            <a:r>
              <a:rPr lang="en-GB" sz="8000" b="1" dirty="0">
                <a:latin typeface="Berlin Sans FB Demi" panose="020E0802020502020306" pitchFamily="34" charset="0"/>
              </a:rPr>
              <a:t>My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09856-78F7-AA45-A2FD-51E7CF06B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1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6EE4C-D288-703D-71AD-B689C6EF9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59" y="1751316"/>
            <a:ext cx="2635780" cy="26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7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33333E-6 -2.59259E-6 L -3.33333E-6 -0.07222 " pathEditMode="relative" rAng="0" ptsTypes="AA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841C8-DABB-E146-8FB6-31736D0D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tx2"/>
                </a:solidFill>
              </a:rPr>
              <a:t>10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83865A-338E-BD41-88BF-096137BA9060}"/>
              </a:ext>
            </a:extLst>
          </p:cNvPr>
          <p:cNvSpPr txBox="1">
            <a:spLocks/>
          </p:cNvSpPr>
          <p:nvPr/>
        </p:nvSpPr>
        <p:spPr>
          <a:xfrm>
            <a:off x="160774" y="133590"/>
            <a:ext cx="5278125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Teachable Machine</a:t>
            </a:r>
            <a:endParaRPr lang="en-GB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CDFDBCA-E912-DCDF-2327-ABF97EBED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21" y="1358161"/>
            <a:ext cx="8565502" cy="5343746"/>
          </a:xfrm>
        </p:spPr>
      </p:pic>
    </p:spTree>
    <p:extLst>
      <p:ext uri="{BB962C8B-B14F-4D97-AF65-F5344CB8AC3E}">
        <p14:creationId xmlns:p14="http://schemas.microsoft.com/office/powerpoint/2010/main" val="35738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6 -4.07407E-6 L -2.083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10823-83B8-C84E-ADBF-2B53175C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tx2"/>
                </a:solidFill>
              </a:rPr>
              <a:t>11</a:t>
            </a:fld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8EC8B5-F784-4742-9A9B-DE20DE971B6E}"/>
              </a:ext>
            </a:extLst>
          </p:cNvPr>
          <p:cNvSpPr txBox="1">
            <a:spLocks/>
          </p:cNvSpPr>
          <p:nvPr/>
        </p:nvSpPr>
        <p:spPr>
          <a:xfrm>
            <a:off x="157121" y="121715"/>
            <a:ext cx="3690485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Google Cloud</a:t>
            </a:r>
            <a:endParaRPr lang="en-GB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53E6C3E-4D87-A01B-F52D-8BB01A0F0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5" y="1408921"/>
            <a:ext cx="8609166" cy="5289198"/>
          </a:xfrm>
        </p:spPr>
      </p:pic>
    </p:spTree>
    <p:extLst>
      <p:ext uri="{BB962C8B-B14F-4D97-AF65-F5344CB8AC3E}">
        <p14:creationId xmlns:p14="http://schemas.microsoft.com/office/powerpoint/2010/main" val="68553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6.25E-7 -4.07407E-6 L 6.25E-7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96E634C-DE95-D34E-8CE9-FE461107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12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C422FD-1973-3E42-AC45-3291D9AE7E20}"/>
              </a:ext>
            </a:extLst>
          </p:cNvPr>
          <p:cNvSpPr txBox="1">
            <a:spLocks/>
          </p:cNvSpPr>
          <p:nvPr/>
        </p:nvSpPr>
        <p:spPr>
          <a:xfrm>
            <a:off x="166255" y="106875"/>
            <a:ext cx="3241963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Dialog flow</a:t>
            </a:r>
            <a:endParaRPr lang="en-GB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73421C6-DBD8-D5AE-8B09-97C41EC2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27" y="1208055"/>
            <a:ext cx="7539135" cy="5532982"/>
          </a:xfrm>
        </p:spPr>
      </p:pic>
    </p:spTree>
    <p:extLst>
      <p:ext uri="{BB962C8B-B14F-4D97-AF65-F5344CB8AC3E}">
        <p14:creationId xmlns:p14="http://schemas.microsoft.com/office/powerpoint/2010/main" val="303811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3.33333E-6 L -2.5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718EA-4D21-3944-A2A9-4930EEBE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061" y="2181758"/>
            <a:ext cx="7226772" cy="17177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Link: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https://github.com/MdNayimIslam/blue_eye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APK Link: </a:t>
            </a:r>
            <a:r>
              <a:rPr lang="en-US" dirty="0">
                <a:solidFill>
                  <a:srgbClr val="00B050"/>
                </a:solidFill>
                <a:hlinkClick r:id="rId3"/>
              </a:rPr>
              <a:t>https://drive.google.com/file/d/1sMuJJIIk5HmMwOVjnFWfgm0I-JfBw8ud/view?usp=sharing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6228-9949-B34D-B842-CC910460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13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B3970E-4B69-4D49-B199-76406E92DD8B}"/>
              </a:ext>
            </a:extLst>
          </p:cNvPr>
          <p:cNvSpPr txBox="1">
            <a:spLocks/>
          </p:cNvSpPr>
          <p:nvPr/>
        </p:nvSpPr>
        <p:spPr>
          <a:xfrm>
            <a:off x="319542" y="295729"/>
            <a:ext cx="4727715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Application Link</a:t>
            </a:r>
            <a:endParaRPr lang="en-GB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418DB0-8ED1-C82F-6280-7092B8E9A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59" y="1751316"/>
            <a:ext cx="2635780" cy="26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6 1.11111E-6 L -2.083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35B8-0BD5-497F-8077-4C7180DE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409" y="1695317"/>
            <a:ext cx="5083551" cy="2873829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pPr algn="ctr"/>
            <a:r>
              <a:rPr lang="en-US" sz="9600" dirty="0">
                <a:solidFill>
                  <a:schemeClr val="tx2"/>
                </a:solidFill>
                <a:latin typeface="Berlin Sans FB Demi" panose="020E0802020502020306" pitchFamily="34" charset="0"/>
              </a:rPr>
              <a:t>THANK YOU</a:t>
            </a:r>
            <a:endParaRPr lang="en-GB" sz="9600" dirty="0">
              <a:solidFill>
                <a:schemeClr val="tx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61FFB-F3F4-8C4E-ABD0-67909213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14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34882-3D84-D06E-4F39-F9A5D4B3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59" y="1751316"/>
            <a:ext cx="2635780" cy="26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94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7 0 L -2.08333E-7 -0.07222 " pathEditMode="relative" rAng="0" ptsTypes="AA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60FB-BD74-4514-BBE7-88EEC6A9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03" y="1429400"/>
            <a:ext cx="7598643" cy="1024186"/>
          </a:xfr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ctr"/>
            <a:r>
              <a:rPr lang="en-GB" sz="5400" b="1" dirty="0">
                <a:latin typeface="Arial" panose="020B0604020202020204" pitchFamily="34" charset="0"/>
                <a:cs typeface="Arial" panose="020B0604020202020204" pitchFamily="34" charset="0"/>
              </a:rPr>
              <a:t>“Blue Eye”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A204E00-8505-4E4B-9BE6-195828C4A3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263468"/>
              </p:ext>
            </p:extLst>
          </p:nvPr>
        </p:nvGraphicFramePr>
        <p:xfrm>
          <a:off x="883203" y="2883726"/>
          <a:ext cx="3226356" cy="210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8F8D0F-FC07-5E48-B431-C484FF2F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2</a:t>
            </a:fld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2EF75C7-E860-F940-92F9-0FD193E020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410515"/>
              </p:ext>
            </p:extLst>
          </p:nvPr>
        </p:nvGraphicFramePr>
        <p:xfrm>
          <a:off x="5255490" y="2883726"/>
          <a:ext cx="3226357" cy="2123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4E54EE9-DC91-B1E3-C974-95A417C89C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59" y="1751316"/>
            <a:ext cx="2635780" cy="26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3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375E-6 -1.85185E-6 L -4.375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1AC6A0-FE7E-4DC3-B830-7A9A15876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81AC6A0-FE7E-4DC3-B830-7A9A15876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81AC6A0-FE7E-4DC3-B830-7A9A15876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981AC6A0-FE7E-4DC3-B830-7A9A15876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7" grpId="0">
        <p:bldSub>
          <a:bldDgm bld="lvlOne"/>
        </p:bldSub>
      </p:bldGraphic>
      <p:bldGraphic spid="6" grpId="0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60FB-BD74-4514-BBE7-88EEC6A9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95" y="190725"/>
            <a:ext cx="4220799" cy="1024186"/>
          </a:xfr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algn="ctr"/>
            <a:r>
              <a:rPr lang="en-GB" sz="54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A204E00-8505-4E4B-9BE6-195828C4A3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37622"/>
              </p:ext>
            </p:extLst>
          </p:nvPr>
        </p:nvGraphicFramePr>
        <p:xfrm>
          <a:off x="961719" y="1856670"/>
          <a:ext cx="7224766" cy="622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04F7C-9013-9E42-AFBF-F0605FBC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3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1F88D-E3B2-21BA-6489-DB8205A9B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59" y="1751316"/>
            <a:ext cx="2635780" cy="2649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38B23-F4AC-85F0-F2F7-D93ACCB9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65" y="2591857"/>
            <a:ext cx="2668912" cy="2668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A5E06-B773-9712-CFB7-8CC035B8A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61" y="4631377"/>
            <a:ext cx="3083703" cy="2150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961342-62D2-D363-5426-F5B577B22C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61" y="2591857"/>
            <a:ext cx="3083702" cy="2146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8EBE7F-95BD-0210-C751-C5902A901C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65" y="5092478"/>
            <a:ext cx="3009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63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75E-6 -4.81481E-6 L -3.75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7B7ADB4-F70B-42B8-9818-5F46D869C5C2}"/>
              </a:ext>
            </a:extLst>
          </p:cNvPr>
          <p:cNvSpPr txBox="1">
            <a:spLocks/>
          </p:cNvSpPr>
          <p:nvPr/>
        </p:nvSpPr>
        <p:spPr>
          <a:xfrm>
            <a:off x="242575" y="165368"/>
            <a:ext cx="5440353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System Overview: Tools</a:t>
            </a:r>
            <a:endParaRPr lang="en-GB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DCF2C0A8-7447-4B8C-9C35-87D1E24355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017774"/>
              </p:ext>
            </p:extLst>
          </p:nvPr>
        </p:nvGraphicFramePr>
        <p:xfrm>
          <a:off x="864158" y="1406813"/>
          <a:ext cx="3831681" cy="545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974DD-B589-C045-8557-57510D7A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4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A180F3-D848-3C4A-8282-336D11B71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76" y="6189310"/>
            <a:ext cx="618166" cy="6181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917E9F-154D-604C-80ED-096FA5A420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452" y="2047929"/>
            <a:ext cx="566139" cy="566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61683-352A-A0BC-4834-7927BF404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06" y="3444843"/>
            <a:ext cx="488661" cy="507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24540-B07E-18E3-E35B-6484FB55C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50" y="4164211"/>
            <a:ext cx="393280" cy="447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5AD41-4B2D-6B3C-2690-FD1497CA00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72" y="5475096"/>
            <a:ext cx="450819" cy="586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551C13-F0A4-D532-6133-60E534B5B7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54" y="4823629"/>
            <a:ext cx="547186" cy="447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244A55-AE38-1848-EC03-746631C071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88" y="1461682"/>
            <a:ext cx="470945" cy="4709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FF44CB-9CC1-C73D-969C-8358B22DB2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68" y="2087683"/>
            <a:ext cx="478167" cy="4781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ACB3FF-B94D-5DAA-680C-5E367EEF7F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68" y="2038787"/>
            <a:ext cx="566139" cy="566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841B2E7-DFC7-0D42-2B82-250253AE0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267" y="1446316"/>
            <a:ext cx="502019" cy="4648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311EAC3-D7D2-3D7D-B9E4-6B4051720C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54" y="1414435"/>
            <a:ext cx="502019" cy="5654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5B61D8D-B801-0722-E51B-AD35E4D9CC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59" y="1751316"/>
            <a:ext cx="2635780" cy="26498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6F752C2-3486-DA00-CE53-8465014C71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13" y="2750814"/>
            <a:ext cx="943567" cy="5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76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25E-6 2.59259E-6 L 1.25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4245B23-2DA7-4A2D-8FE6-22AC7101F4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64245B23-2DA7-4A2D-8FE6-22AC7101F4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44542FD-1DFB-4E7F-9728-EDFE05AAF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graphicEl>
                                              <a:dgm id="{444542FD-1DFB-4E7F-9728-EDFE05AAFE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BF9E611-FCEF-6943-B287-27E4EB9B3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graphicEl>
                                              <a:dgm id="{CBF9E611-FCEF-6943-B287-27E4EB9B3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C5BB516-6CEE-4198-8FFE-0AC4F7AC2E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>
                                            <p:graphicEl>
                                              <a:dgm id="{6C5BB516-6CEE-4198-8FFE-0AC4F7AC2E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CA68E48-F556-4E9F-BBEE-2859B04CC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>
                                            <p:graphicEl>
                                              <a:dgm id="{ACA68E48-F556-4E9F-BBEE-2859B04CC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6660FC9-8B23-4AA2-8994-563532B65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>
                                            <p:graphicEl>
                                              <a:dgm id="{56660FC9-8B23-4AA2-8994-563532B65E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0D6AA4C-76B5-AD46-9E65-59A0A8252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">
                                            <p:graphicEl>
                                              <a:dgm id="{10D6AA4C-76B5-AD46-9E65-59A0A8252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BFC5467-FDB7-41A9-977F-2A387C17DD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3">
                                            <p:graphicEl>
                                              <a:dgm id="{BBFC5467-FDB7-41A9-977F-2A387C17DD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3" grpId="0" uiExpand="1">
        <p:bldSub>
          <a:bldDgm bld="lvl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7B7ADB4-F70B-42B8-9818-5F46D869C5C2}"/>
              </a:ext>
            </a:extLst>
          </p:cNvPr>
          <p:cNvSpPr txBox="1">
            <a:spLocks/>
          </p:cNvSpPr>
          <p:nvPr/>
        </p:nvSpPr>
        <p:spPr>
          <a:xfrm>
            <a:off x="1285944" y="847738"/>
            <a:ext cx="6310612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Application Features</a:t>
            </a:r>
            <a:endParaRPr lang="en-GB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DCF2C0A8-7447-4B8C-9C35-87D1E24355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469732"/>
              </p:ext>
            </p:extLst>
          </p:nvPr>
        </p:nvGraphicFramePr>
        <p:xfrm>
          <a:off x="1285944" y="2168526"/>
          <a:ext cx="2878092" cy="4159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37697F4-9F39-6E48-9E1F-C0480FADD2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706442"/>
              </p:ext>
            </p:extLst>
          </p:nvPr>
        </p:nvGraphicFramePr>
        <p:xfrm>
          <a:off x="4718463" y="2170628"/>
          <a:ext cx="2878092" cy="4159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1AEBF-4884-3E4F-BA94-85F4922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5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445B2-CF0C-4A24-B5DE-52FF6469AF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59" y="1751316"/>
            <a:ext cx="2635780" cy="26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0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70833E-6 -4.44444E-6 L -2.708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4245B23-2DA7-4A2D-8FE6-22AC7101F4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graphicEl>
                                              <a:dgm id="{64245B23-2DA7-4A2D-8FE6-22AC7101F4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44542FD-1DFB-4E7F-9728-EDFE05AAF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graphicEl>
                                              <a:dgm id="{444542FD-1DFB-4E7F-9728-EDFE05AAFE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C5BB516-6CEE-4198-8FFE-0AC4F7AC2E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graphicEl>
                                              <a:dgm id="{6C5BB516-6CEE-4198-8FFE-0AC4F7AC2E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CA68E48-F556-4E9F-BBEE-2859B04CC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graphicEl>
                                              <a:dgm id="{ACA68E48-F556-4E9F-BBEE-2859B04CC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4542FD-1DFB-4E7F-9728-EDFE05AAFE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444542FD-1DFB-4E7F-9728-EDFE05AAFE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5BB516-6CEE-4198-8FFE-0AC4F7AC2E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6C5BB516-6CEE-4198-8FFE-0AC4F7AC2E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A68E48-F556-4E9F-BBEE-2859B04CC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ACA68E48-F556-4E9F-BBEE-2859B04CC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660FC9-8B23-4AA2-8994-563532B65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">
                                            <p:graphicEl>
                                              <a:dgm id="{56660FC9-8B23-4AA2-8994-563532B65E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3" grpId="0">
        <p:bldSub>
          <a:bldDgm bld="lvlOne"/>
        </p:bldSub>
      </p:bldGraphic>
      <p:bldGraphic spid="6" grpId="0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407F1-84C8-8F43-A544-7EBD1FE4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6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8E0FC8-26D8-524A-88AE-5754DA527044}"/>
              </a:ext>
            </a:extLst>
          </p:cNvPr>
          <p:cNvSpPr txBox="1">
            <a:spLocks/>
          </p:cNvSpPr>
          <p:nvPr/>
        </p:nvSpPr>
        <p:spPr>
          <a:xfrm>
            <a:off x="170822" y="133590"/>
            <a:ext cx="2227994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Output</a:t>
            </a:r>
            <a:endParaRPr lang="en-GB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FB5780-4E63-25C6-6C70-C0CD77668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032" y="1399494"/>
            <a:ext cx="2731085" cy="527382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14A963-C64A-2650-7C08-BE0B27591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12" y="1399494"/>
            <a:ext cx="2731086" cy="5273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4A24E4-EC94-5948-3BE1-5BA6FF29B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35" y="1399494"/>
            <a:ext cx="2731086" cy="52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7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125E-6 -4.07407E-6 L -3.125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0FA05-4A6F-A145-8D22-D7108CAB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7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C333CF-F417-FD44-A21D-68DBFC1337D6}"/>
              </a:ext>
            </a:extLst>
          </p:cNvPr>
          <p:cNvSpPr txBox="1">
            <a:spLocks/>
          </p:cNvSpPr>
          <p:nvPr/>
        </p:nvSpPr>
        <p:spPr>
          <a:xfrm>
            <a:off x="163014" y="133590"/>
            <a:ext cx="2004147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Output</a:t>
            </a:r>
            <a:endParaRPr lang="en-GB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E66D06-8E3A-F322-5406-61579A338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61" y="1474138"/>
            <a:ext cx="2677693" cy="51707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2562CB-25A9-6278-9908-731EA11A5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70" y="1474137"/>
            <a:ext cx="2677693" cy="5170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CEDBD2-5309-75DF-E219-421EDE2D9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81" y="1476541"/>
            <a:ext cx="2677693" cy="517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16667E-7 -4.07407E-6 L -4.16667E-7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E06F3-5979-9E46-ACD9-B23B0E1A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8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552321-09BD-6346-914E-0A616A3A0A08}"/>
              </a:ext>
            </a:extLst>
          </p:cNvPr>
          <p:cNvSpPr txBox="1">
            <a:spLocks/>
          </p:cNvSpPr>
          <p:nvPr/>
        </p:nvSpPr>
        <p:spPr>
          <a:xfrm>
            <a:off x="140677" y="145465"/>
            <a:ext cx="2222513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Output</a:t>
            </a:r>
            <a:endParaRPr lang="en-GB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464F27-484E-3ED2-6C02-A22706DB8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91" y="1352842"/>
            <a:ext cx="2715591" cy="524390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792789-5AF8-570B-CDB4-0DCDA33F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71" y="1352844"/>
            <a:ext cx="2715591" cy="524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F0280-760C-360F-F1ED-AC5722D09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46" y="1352842"/>
            <a:ext cx="2715591" cy="52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4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-4.07407E-6 L -8.33333E-7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E06F3-5979-9E46-ACD9-B23B0E1A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6713F-77E4-4250-A290-B7BC5E5DF75A}" type="slidenum">
              <a:rPr lang="en-GB" smtClean="0">
                <a:solidFill>
                  <a:schemeClr val="bg1"/>
                </a:solidFill>
              </a:rPr>
              <a:t>9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552321-09BD-6346-914E-0A616A3A0A08}"/>
              </a:ext>
            </a:extLst>
          </p:cNvPr>
          <p:cNvSpPr txBox="1">
            <a:spLocks/>
          </p:cNvSpPr>
          <p:nvPr/>
        </p:nvSpPr>
        <p:spPr>
          <a:xfrm>
            <a:off x="140677" y="157340"/>
            <a:ext cx="2719872" cy="9732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Output </a:t>
            </a:r>
            <a:endParaRPr lang="en-GB" sz="4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BC2D3F-EEDA-2CB9-E9A0-88E9A6FED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83" y="1422022"/>
            <a:ext cx="2719872" cy="52521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600C1F-096D-0A06-064C-C9AC5C8A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04" y="1431353"/>
            <a:ext cx="2719872" cy="5252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9D1DA-D30D-8004-3314-3CA01A924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76" y="1429081"/>
            <a:ext cx="2725414" cy="52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6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-4.07407E-6 L -8.33333E-7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3E64EDB1A84243BF52719F61692B6D" ma:contentTypeVersion="3" ma:contentTypeDescription="Create a new document." ma:contentTypeScope="" ma:versionID="291f7e9824691b595ba146fcc7cbdc45">
  <xsd:schema xmlns:xsd="http://www.w3.org/2001/XMLSchema" xmlns:xs="http://www.w3.org/2001/XMLSchema" xmlns:p="http://schemas.microsoft.com/office/2006/metadata/properties" xmlns:ns2="5da220ec-3278-4171-a5dd-e03bd1556884" targetNamespace="http://schemas.microsoft.com/office/2006/metadata/properties" ma:root="true" ma:fieldsID="07ec6b28c09d8e525b3309d33c86351b" ns2:_="">
    <xsd:import namespace="5da220ec-3278-4171-a5dd-e03bd1556884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220ec-3278-4171-a5dd-e03bd155688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5da220ec-3278-4171-a5dd-e03bd1556884" xsi:nil="true"/>
  </documentManagement>
</p:properties>
</file>

<file path=customXml/itemProps1.xml><?xml version="1.0" encoding="utf-8"?>
<ds:datastoreItem xmlns:ds="http://schemas.openxmlformats.org/officeDocument/2006/customXml" ds:itemID="{4DAB77DC-4F55-4395-BD46-D51CF6EE70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a220ec-3278-4171-a5dd-e03bd15568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68752C-F038-4582-BF3C-C3518D1152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CDE67E-6C59-4A86-BA3B-70BFE3F86C19}">
  <ds:schemaRefs>
    <ds:schemaRef ds:uri="http://schemas.microsoft.com/office/2006/metadata/properties"/>
    <ds:schemaRef ds:uri="http://schemas.microsoft.com/office/infopath/2007/PartnerControls"/>
    <ds:schemaRef ds:uri="5da220ec-3278-4171-a5dd-e03bd155688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</TotalTime>
  <Words>211</Words>
  <Application>Microsoft Macintosh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Berlin Sans FB Demi</vt:lpstr>
      <vt:lpstr>Calibri</vt:lpstr>
      <vt:lpstr>Franklin Gothic Book</vt:lpstr>
      <vt:lpstr>Franklin Gothic Medium</vt:lpstr>
      <vt:lpstr>Wingdings 3</vt:lpstr>
      <vt:lpstr>Ion</vt:lpstr>
      <vt:lpstr>Welcome To My Presentation</vt:lpstr>
      <vt:lpstr>“Blue Eye”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Value Problems</dc:title>
  <dc:creator>Nayim Islam</dc:creator>
  <cp:lastModifiedBy>Md.Nayim Islam</cp:lastModifiedBy>
  <cp:revision>65</cp:revision>
  <dcterms:created xsi:type="dcterms:W3CDTF">2021-04-05T17:26:15Z</dcterms:created>
  <dcterms:modified xsi:type="dcterms:W3CDTF">2022-08-18T20:14:26Z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0x010100633E64EDB1A84243BF52719F61692B6D</vt:lpwstr>
  </property>
</Properties>
</file>